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1" r:id="rId3"/>
    <p:sldMasterId id="2147483692" r:id="rId4"/>
    <p:sldMasterId id="2147483702" r:id="rId5"/>
    <p:sldMasterId id="2147483735" r:id="rId6"/>
    <p:sldMasterId id="2147483755" r:id="rId7"/>
    <p:sldMasterId id="2147483766" r:id="rId8"/>
    <p:sldMasterId id="2147483786" r:id="rId9"/>
  </p:sldMasterIdLst>
  <p:notesMasterIdLst>
    <p:notesMasterId r:id="rId28"/>
  </p:notesMasterIdLst>
  <p:sldIdLst>
    <p:sldId id="284" r:id="rId10"/>
    <p:sldId id="327" r:id="rId11"/>
    <p:sldId id="328" r:id="rId12"/>
    <p:sldId id="329" r:id="rId13"/>
    <p:sldId id="330" r:id="rId14"/>
    <p:sldId id="331" r:id="rId15"/>
    <p:sldId id="332" r:id="rId16"/>
    <p:sldId id="333" r:id="rId17"/>
    <p:sldId id="334" r:id="rId18"/>
    <p:sldId id="404" r:id="rId19"/>
    <p:sldId id="342" r:id="rId20"/>
    <p:sldId id="343" r:id="rId21"/>
    <p:sldId id="362" r:id="rId22"/>
    <p:sldId id="363" r:id="rId23"/>
    <p:sldId id="364" r:id="rId24"/>
    <p:sldId id="365" r:id="rId25"/>
    <p:sldId id="366" r:id="rId26"/>
    <p:sldId id="367" r:id="rId27"/>
  </p:sldIdLst>
  <p:sldSz cx="9144000" cy="6858000" type="screen4x3"/>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6690" autoAdjust="0"/>
  </p:normalViewPr>
  <p:slideViewPr>
    <p:cSldViewPr snapToGrid="0">
      <p:cViewPr varScale="1">
        <p:scale>
          <a:sx n="74" d="100"/>
          <a:sy n="74" d="100"/>
        </p:scale>
        <p:origin x="1853" y="72"/>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F6243-74E8-4951-97C7-291E4640BAE3}" type="datetimeFigureOut">
              <a:rPr lang="ka-GE" smtClean="0"/>
              <a:t>02.06.2020</a:t>
            </a:fld>
            <a:endParaRPr lang="ka-G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EF260-50EC-48D0-97F4-BC20AE407B44}" type="slidenum">
              <a:rPr lang="ka-GE" smtClean="0"/>
              <a:t>‹#›</a:t>
            </a:fld>
            <a:endParaRPr lang="ka-GE"/>
          </a:p>
        </p:txBody>
      </p:sp>
    </p:spTree>
    <p:extLst>
      <p:ext uri="{BB962C8B-B14F-4D97-AF65-F5344CB8AC3E}">
        <p14:creationId xmlns:p14="http://schemas.microsoft.com/office/powerpoint/2010/main" val="135123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CCE14CD5-E33A-477E-917B-62BB12AC11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DEE23086-282A-4198-9990-FAD05A3FC0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ka-GE"/>
              <a:t>The name Aptos comes from the Greek words - Anti Ptosis.</a:t>
            </a:r>
            <a:endParaRPr lang="ka-GE" altLang="ka-GE"/>
          </a:p>
        </p:txBody>
      </p:sp>
      <p:sp>
        <p:nvSpPr>
          <p:cNvPr id="100356" name="Slide Number Placeholder 3">
            <a:extLst>
              <a:ext uri="{FF2B5EF4-FFF2-40B4-BE49-F238E27FC236}">
                <a16:creationId xmlns:a16="http://schemas.microsoft.com/office/drawing/2014/main" id="{A3FE0E94-A62B-4B62-9D96-965CF849C1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F765F1-77BA-42CF-AA2F-1C99F707CD74}" type="slidenum">
              <a:rPr kumimoji="0" lang="en-US" altLang="ka-G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ka-G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2152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Marking</a:t>
            </a:r>
            <a:endParaRPr lang="ka-GE" sz="1200" b="1" dirty="0">
              <a:solidFill>
                <a:srgbClr val="FF0000"/>
              </a:solidFill>
            </a:endParaRPr>
          </a:p>
          <a:p>
            <a:r>
              <a:rPr lang="en-GB" sz="1200" dirty="0"/>
              <a:t>Mark the operation area using medical marker. Marking ought to be made in an upright position symmetrically on the both sides of the face. </a:t>
            </a:r>
          </a:p>
          <a:p>
            <a:pPr marL="285750" indent="-285750">
              <a:buFont typeface="Wingdings" panose="05000000000000000000" pitchFamily="2" charset="2"/>
              <a:buChar char="ü"/>
            </a:pPr>
            <a:r>
              <a:rPr lang="en-GB" sz="1200" b="1" dirty="0"/>
              <a:t>Arms: </a:t>
            </a:r>
            <a:r>
              <a:rPr lang="en-GB" sz="1200" dirty="0"/>
              <a:t>Mark entry points at the lateral side of the arm. Draw horizontal, parallel 5-10 lines till the other side of the arm.</a:t>
            </a:r>
          </a:p>
          <a:p>
            <a:pPr marL="285750" indent="-285750">
              <a:buFont typeface="Wingdings" panose="05000000000000000000" pitchFamily="2" charset="2"/>
              <a:buChar char="ü"/>
            </a:pPr>
            <a:r>
              <a:rPr lang="en-US" sz="1200" b="1" dirty="0"/>
              <a:t>Breast: </a:t>
            </a:r>
            <a:r>
              <a:rPr lang="en-GB" sz="1200" dirty="0"/>
              <a:t>. </a:t>
            </a:r>
          </a:p>
          <a:p>
            <a:pPr marL="285750" indent="-285750">
              <a:buFont typeface="Wingdings" panose="05000000000000000000" pitchFamily="2" charset="2"/>
              <a:buChar char="ü"/>
            </a:pPr>
            <a:r>
              <a:rPr lang="en-GB" sz="1200" b="1" dirty="0"/>
              <a:t>Abdomen:</a:t>
            </a:r>
            <a:r>
              <a:rPr lang="en-GB" sz="1200" dirty="0"/>
              <a:t> Mark entry points around the nipple and draw lines parallel to the skin depression. You might need 20-30 threads for abdomen.</a:t>
            </a:r>
          </a:p>
          <a:p>
            <a:pPr marL="285750" indent="-285750">
              <a:buFont typeface="Wingdings" panose="05000000000000000000" pitchFamily="2" charset="2"/>
              <a:buChar char="ü"/>
            </a:pPr>
            <a:r>
              <a:rPr lang="en-GB" sz="1200" b="1" dirty="0"/>
              <a:t>Inner Thighs: </a:t>
            </a:r>
            <a:r>
              <a:rPr lang="en-GB" sz="1200" dirty="0"/>
              <a:t>Mark entry points on the frontal medial part of thighs and draw parallel lines medially.</a:t>
            </a:r>
            <a:r>
              <a:rPr lang="en-GB" sz="1200" b="1" dirty="0"/>
              <a:t> </a:t>
            </a:r>
          </a:p>
          <a:p>
            <a:pPr marL="285750" indent="-285750">
              <a:buFont typeface="Wingdings" panose="05000000000000000000" pitchFamily="2" charset="2"/>
              <a:buChar char="ü"/>
            </a:pPr>
            <a:r>
              <a:rPr lang="en-GB" sz="1200" b="1" dirty="0"/>
              <a:t>Knees: </a:t>
            </a:r>
            <a:r>
              <a:rPr lang="en-GB" sz="1200" dirty="0"/>
              <a:t>Mark entry points above the knee starting from the lateral and medial parts of the knee. Draw parallel lines medially form both sides. The lines should follow the direction of skin depression.</a:t>
            </a:r>
          </a:p>
          <a:p>
            <a:endParaRPr lang="ka-GE" dirty="0"/>
          </a:p>
        </p:txBody>
      </p:sp>
      <p:sp>
        <p:nvSpPr>
          <p:cNvPr id="4" name="Slide Number Placeholder 3"/>
          <p:cNvSpPr>
            <a:spLocks noGrp="1"/>
          </p:cNvSpPr>
          <p:nvPr>
            <p:ph type="sldNum" sz="quarter" idx="10"/>
          </p:nvPr>
        </p:nvSpPr>
        <p:spPr/>
        <p:txBody>
          <a:bodyPr/>
          <a:lstStyle/>
          <a:p>
            <a:fld id="{849EF260-50EC-48D0-97F4-BC20AE407B44}" type="slidenum">
              <a:rPr lang="ka-GE" smtClean="0"/>
              <a:t>10</a:t>
            </a:fld>
            <a:endParaRPr lang="ka-GE"/>
          </a:p>
        </p:txBody>
      </p:sp>
    </p:spTree>
    <p:extLst>
      <p:ext uri="{BB962C8B-B14F-4D97-AF65-F5344CB8AC3E}">
        <p14:creationId xmlns:p14="http://schemas.microsoft.com/office/powerpoint/2010/main" val="411649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8B3F83BF-25FE-4CD3-918C-92248DE851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3199FBDF-5789-44B8-B5D1-86DFD5EAC5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ka-GE"/>
              <a:t>To improve  soft tissues of inner side of arms it is better to apply the threads vertically. As neocollagenesis becomes active, the skin and subcutaneous tissue becomes tighter. Furthermore, effect is much better 2 years after the procedure rather than 6 months later. </a:t>
            </a:r>
          </a:p>
          <a:p>
            <a:pPr eaLnBrk="1" hangingPunct="1">
              <a:spcBef>
                <a:spcPct val="0"/>
              </a:spcBef>
            </a:pPr>
            <a:r>
              <a:rPr lang="en-US" altLang="ka-GE"/>
              <a:t>You can see the photos of 50 years old patient (perimenopause) on the left, 6 months and 2 years after the procedure (menopause). You can see significant improvement of the skin tone and elasticity. </a:t>
            </a:r>
            <a:endParaRPr lang="ru-RU" altLang="ka-GE"/>
          </a:p>
          <a:p>
            <a:pPr eaLnBrk="1" hangingPunct="1">
              <a:spcBef>
                <a:spcPct val="0"/>
              </a:spcBef>
            </a:pPr>
            <a:endParaRPr lang="en-US" altLang="ka-GE"/>
          </a:p>
        </p:txBody>
      </p:sp>
      <p:sp>
        <p:nvSpPr>
          <p:cNvPr id="200708" name="Slide Number Placeholder 3">
            <a:extLst>
              <a:ext uri="{FF2B5EF4-FFF2-40B4-BE49-F238E27FC236}">
                <a16:creationId xmlns:a16="http://schemas.microsoft.com/office/drawing/2014/main" id="{1E1B515E-E589-4930-A6EF-F27584188D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91F2E9-0001-434B-8D82-5C4D41F855BC}" type="slidenum">
              <a:rPr kumimoji="0" lang="ru-RU" altLang="ka-G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ru-RU" altLang="ka-G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9860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DCFD63F7-68CB-4CCD-B5EC-B3800F0F7C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A9692B11-7D7D-4E9F-BB81-ACDFD4CE63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ka-GE"/>
              <a:t>The same patient after correction of the inner thighs. And still the effect is much better after 2 years. </a:t>
            </a:r>
          </a:p>
          <a:p>
            <a:pPr eaLnBrk="1" hangingPunct="1">
              <a:spcBef>
                <a:spcPct val="0"/>
              </a:spcBef>
            </a:pPr>
            <a:r>
              <a:rPr lang="en-US" altLang="ka-GE"/>
              <a:t>On the left the patient is 50 years old and on the right, she is 52 years old. </a:t>
            </a:r>
            <a:r>
              <a:rPr lang="en-GB" altLang="ka-GE"/>
              <a:t>There was no change in eating habits and lifestyle.</a:t>
            </a:r>
          </a:p>
          <a:p>
            <a:pPr eaLnBrk="1" hangingPunct="1">
              <a:spcBef>
                <a:spcPct val="0"/>
              </a:spcBef>
            </a:pPr>
            <a:r>
              <a:rPr lang="en-GB" altLang="ka-GE"/>
              <a:t>If you observe carefully, you can see significant improvement of the skin above the knee, even though there are no threads and it is the effect of tissue contraction at the thighs.</a:t>
            </a:r>
          </a:p>
        </p:txBody>
      </p:sp>
      <p:sp>
        <p:nvSpPr>
          <p:cNvPr id="202756" name="Slide Number Placeholder 3">
            <a:extLst>
              <a:ext uri="{FF2B5EF4-FFF2-40B4-BE49-F238E27FC236}">
                <a16:creationId xmlns:a16="http://schemas.microsoft.com/office/drawing/2014/main" id="{BCDABB93-7172-418A-B78A-B61AFA6EAB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0E3C50-C1E8-4454-B430-961ADAEAD0AE}" type="slidenum">
              <a:rPr kumimoji="0" lang="ru-RU" altLang="ka-G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ru-RU" altLang="ka-G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6686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7A7AAE11-DC65-4B35-80DA-8D15A4294F7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06763" y="2398715"/>
            <a:ext cx="21971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55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2250" b="1" i="0">
                <a:solidFill>
                  <a:schemeClr val="bg1"/>
                </a:solidFill>
                <a:latin typeface="Myriad Pro Semibold" charset="0"/>
                <a:ea typeface="Myriad Pro Semibold" charset="0"/>
                <a:cs typeface="Myriad Pro Semibold"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bg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9F9CDAC0-F108-4AD5-B0FE-F41DC137FC0B}"/>
              </a:ext>
            </a:extLst>
          </p:cNvPr>
          <p:cNvSpPr>
            <a:spLocks noGrp="1"/>
          </p:cNvSpPr>
          <p:nvPr>
            <p:ph type="sldNum" sz="quarter" idx="10"/>
          </p:nvPr>
        </p:nvSpPr>
        <p:spPr/>
        <p:txBody>
          <a:bodyPr/>
          <a:lstStyle>
            <a:lvl1pPr>
              <a:defRPr/>
            </a:lvl1pPr>
          </a:lstStyle>
          <a:p>
            <a:pPr>
              <a:defRPr/>
            </a:pPr>
            <a:fld id="{4857E42D-8A70-4E86-BEE8-CB0ACB88B361}" type="slidenum">
              <a:rPr lang="en-US"/>
              <a:pPr>
                <a:defRPr/>
              </a:pPr>
              <a:t>‹#›</a:t>
            </a:fld>
            <a:endParaRPr lang="en-US"/>
          </a:p>
        </p:txBody>
      </p:sp>
    </p:spTree>
    <p:extLst>
      <p:ext uri="{BB962C8B-B14F-4D97-AF65-F5344CB8AC3E}">
        <p14:creationId xmlns:p14="http://schemas.microsoft.com/office/powerpoint/2010/main" val="38526080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A82B-72A5-4640-9589-F0338777DC4F}"/>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descr="A picture containing clipart&#10;&#10;Description generated with high confidence">
            <a:extLst>
              <a:ext uri="{FF2B5EF4-FFF2-40B4-BE49-F238E27FC236}">
                <a16:creationId xmlns:a16="http://schemas.microsoft.com/office/drawing/2014/main" id="{F1BF8267-AE17-42C0-A216-6B432A2DF60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5CE609E-EE5F-4A86-8C11-EF383A500660}"/>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95A1D927-2FC4-4046-9B75-1532002C5F9B}"/>
              </a:ext>
            </a:extLst>
          </p:cNvPr>
          <p:cNvSpPr>
            <a:spLocks noGrp="1"/>
          </p:cNvSpPr>
          <p:nvPr>
            <p:ph type="dt" sz="half" idx="10"/>
          </p:nvPr>
        </p:nvSpPr>
        <p:spPr/>
        <p:txBody>
          <a:bodyPr/>
          <a:lstStyle>
            <a:lvl1pPr>
              <a:defRPr/>
            </a:lvl1pPr>
          </a:lstStyle>
          <a:p>
            <a:pPr>
              <a:defRPr/>
            </a:pPr>
            <a:fld id="{7038231F-FB44-4A38-B55C-41D9A894DF35}" type="datetimeFigureOut">
              <a:rPr lang="en-US"/>
              <a:pPr>
                <a:defRPr/>
              </a:pPr>
              <a:t>6/2/2020</a:t>
            </a:fld>
            <a:endParaRPr lang="en-US"/>
          </a:p>
        </p:txBody>
      </p:sp>
      <p:sp>
        <p:nvSpPr>
          <p:cNvPr id="8" name="Footer Placeholder 4">
            <a:extLst>
              <a:ext uri="{FF2B5EF4-FFF2-40B4-BE49-F238E27FC236}">
                <a16:creationId xmlns:a16="http://schemas.microsoft.com/office/drawing/2014/main" id="{1FC5D3E0-0B18-46F0-A35E-410CE6DB67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C213845-A041-4EDB-8579-59FCA51767E4}"/>
              </a:ext>
            </a:extLst>
          </p:cNvPr>
          <p:cNvSpPr>
            <a:spLocks noGrp="1"/>
          </p:cNvSpPr>
          <p:nvPr>
            <p:ph type="sldNum" sz="quarter" idx="12"/>
          </p:nvPr>
        </p:nvSpPr>
        <p:spPr/>
        <p:txBody>
          <a:bodyPr/>
          <a:lstStyle>
            <a:lvl1pPr>
              <a:defRPr/>
            </a:lvl1pPr>
          </a:lstStyle>
          <a:p>
            <a:pPr>
              <a:defRPr/>
            </a:pPr>
            <a:fld id="{524EA5CE-C066-4306-806E-6E2ABA0AA668}" type="slidenum">
              <a:rPr lang="en-US"/>
              <a:pPr>
                <a:defRPr/>
              </a:pPr>
              <a:t>‹#›</a:t>
            </a:fld>
            <a:endParaRPr lang="en-US"/>
          </a:p>
        </p:txBody>
      </p:sp>
    </p:spTree>
    <p:extLst>
      <p:ext uri="{BB962C8B-B14F-4D97-AF65-F5344CB8AC3E}">
        <p14:creationId xmlns:p14="http://schemas.microsoft.com/office/powerpoint/2010/main" val="41302109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288921-C70A-43C6-B210-F71471E52B69}"/>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7" descr="A picture containing clipart&#10;&#10;Description generated with high confidence">
            <a:extLst>
              <a:ext uri="{FF2B5EF4-FFF2-40B4-BE49-F238E27FC236}">
                <a16:creationId xmlns:a16="http://schemas.microsoft.com/office/drawing/2014/main" id="{DF914F35-A120-4A1C-BC3C-AFF72360F51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CD72FFB-A444-45FB-B2B7-5B58E81EB76C}"/>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1E523370-25E0-43BC-BEFD-E86C971456DD}"/>
              </a:ext>
            </a:extLst>
          </p:cNvPr>
          <p:cNvSpPr>
            <a:spLocks noGrp="1"/>
          </p:cNvSpPr>
          <p:nvPr>
            <p:ph type="dt" sz="half" idx="10"/>
          </p:nvPr>
        </p:nvSpPr>
        <p:spPr/>
        <p:txBody>
          <a:bodyPr/>
          <a:lstStyle>
            <a:lvl1pPr>
              <a:defRPr/>
            </a:lvl1pPr>
          </a:lstStyle>
          <a:p>
            <a:pPr>
              <a:defRPr/>
            </a:pPr>
            <a:fld id="{BC21072B-EFB2-473B-8F6E-80B4C4847E0E}" type="datetimeFigureOut">
              <a:rPr lang="en-US"/>
              <a:pPr>
                <a:defRPr/>
              </a:pPr>
              <a:t>6/2/2020</a:t>
            </a:fld>
            <a:endParaRPr lang="en-US"/>
          </a:p>
        </p:txBody>
      </p:sp>
      <p:sp>
        <p:nvSpPr>
          <p:cNvPr id="9" name="Footer Placeholder 5">
            <a:extLst>
              <a:ext uri="{FF2B5EF4-FFF2-40B4-BE49-F238E27FC236}">
                <a16:creationId xmlns:a16="http://schemas.microsoft.com/office/drawing/2014/main" id="{9ADAF478-58DB-46CD-9410-019284BB952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9B778B10-0F7B-4A40-94D8-B9103E1F2C7B}"/>
              </a:ext>
            </a:extLst>
          </p:cNvPr>
          <p:cNvSpPr>
            <a:spLocks noGrp="1"/>
          </p:cNvSpPr>
          <p:nvPr>
            <p:ph type="sldNum" sz="quarter" idx="12"/>
          </p:nvPr>
        </p:nvSpPr>
        <p:spPr/>
        <p:txBody>
          <a:bodyPr/>
          <a:lstStyle>
            <a:lvl1pPr>
              <a:defRPr/>
            </a:lvl1pPr>
          </a:lstStyle>
          <a:p>
            <a:pPr>
              <a:defRPr/>
            </a:pPr>
            <a:fld id="{C15E98B5-02A0-4A1A-9765-DEF0020E4566}" type="slidenum">
              <a:rPr lang="en-US"/>
              <a:pPr>
                <a:defRPr/>
              </a:pPr>
              <a:t>‹#›</a:t>
            </a:fld>
            <a:endParaRPr lang="en-US"/>
          </a:p>
        </p:txBody>
      </p:sp>
    </p:spTree>
    <p:extLst>
      <p:ext uri="{BB962C8B-B14F-4D97-AF65-F5344CB8AC3E}">
        <p14:creationId xmlns:p14="http://schemas.microsoft.com/office/powerpoint/2010/main" val="465505588"/>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0A6B1-E6E5-446A-936B-B97882EFD7DB}"/>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8" name="Picture 7" descr="A picture containing clipart&#10;&#10;Description generated with high confidence">
            <a:extLst>
              <a:ext uri="{FF2B5EF4-FFF2-40B4-BE49-F238E27FC236}">
                <a16:creationId xmlns:a16="http://schemas.microsoft.com/office/drawing/2014/main" id="{C94E3004-95A9-42DF-B120-59964BB998C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58CE853-49F7-4220-B5D0-CA4B1FB8EFA1}"/>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7CD7B611-087F-4A9C-9015-BCFAB91D6C3F}"/>
              </a:ext>
            </a:extLst>
          </p:cNvPr>
          <p:cNvSpPr>
            <a:spLocks noGrp="1"/>
          </p:cNvSpPr>
          <p:nvPr>
            <p:ph type="dt" sz="half" idx="10"/>
          </p:nvPr>
        </p:nvSpPr>
        <p:spPr/>
        <p:txBody>
          <a:bodyPr/>
          <a:lstStyle>
            <a:lvl1pPr>
              <a:defRPr/>
            </a:lvl1pPr>
          </a:lstStyle>
          <a:p>
            <a:pPr>
              <a:defRPr/>
            </a:pPr>
            <a:fld id="{2B733567-984E-4F42-A45C-61A9B328CE3E}" type="datetimeFigureOut">
              <a:rPr lang="en-US"/>
              <a:pPr>
                <a:defRPr/>
              </a:pPr>
              <a:t>6/2/2020</a:t>
            </a:fld>
            <a:endParaRPr lang="en-US"/>
          </a:p>
        </p:txBody>
      </p:sp>
      <p:sp>
        <p:nvSpPr>
          <p:cNvPr id="11" name="Footer Placeholder 7">
            <a:extLst>
              <a:ext uri="{FF2B5EF4-FFF2-40B4-BE49-F238E27FC236}">
                <a16:creationId xmlns:a16="http://schemas.microsoft.com/office/drawing/2014/main" id="{B66FDE46-F099-43D8-9615-E586E6913C23}"/>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76EDB628-7BFF-4364-9917-9D5D279700AA}"/>
              </a:ext>
            </a:extLst>
          </p:cNvPr>
          <p:cNvSpPr>
            <a:spLocks noGrp="1"/>
          </p:cNvSpPr>
          <p:nvPr>
            <p:ph type="sldNum" sz="quarter" idx="12"/>
          </p:nvPr>
        </p:nvSpPr>
        <p:spPr/>
        <p:txBody>
          <a:bodyPr/>
          <a:lstStyle>
            <a:lvl1pPr>
              <a:defRPr/>
            </a:lvl1pPr>
          </a:lstStyle>
          <a:p>
            <a:pPr>
              <a:defRPr/>
            </a:pPr>
            <a:fld id="{26A9A382-F77B-4FCD-BF4E-E9F33BA171FA}" type="slidenum">
              <a:rPr lang="en-US"/>
              <a:pPr>
                <a:defRPr/>
              </a:pPr>
              <a:t>‹#›</a:t>
            </a:fld>
            <a:endParaRPr lang="en-US"/>
          </a:p>
        </p:txBody>
      </p:sp>
    </p:spTree>
    <p:extLst>
      <p:ext uri="{BB962C8B-B14F-4D97-AF65-F5344CB8AC3E}">
        <p14:creationId xmlns:p14="http://schemas.microsoft.com/office/powerpoint/2010/main" val="155824675"/>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25E4DA-19A1-4318-9FDD-331B4ADC314D}"/>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 name="Picture 7" descr="A picture containing clipart&#10;&#10;Description generated with high confidence">
            <a:extLst>
              <a:ext uri="{FF2B5EF4-FFF2-40B4-BE49-F238E27FC236}">
                <a16:creationId xmlns:a16="http://schemas.microsoft.com/office/drawing/2014/main" id="{2E451334-5ABA-42EB-8E8F-104B47BC5D7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1D2CEC6-FC45-4250-A90A-696FD56FF10D}"/>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9107348E-2DCC-4098-85A0-128973EC938F}"/>
              </a:ext>
            </a:extLst>
          </p:cNvPr>
          <p:cNvSpPr>
            <a:spLocks noGrp="1"/>
          </p:cNvSpPr>
          <p:nvPr>
            <p:ph type="dt" sz="half" idx="10"/>
          </p:nvPr>
        </p:nvSpPr>
        <p:spPr/>
        <p:txBody>
          <a:bodyPr/>
          <a:lstStyle>
            <a:lvl1pPr>
              <a:defRPr/>
            </a:lvl1pPr>
          </a:lstStyle>
          <a:p>
            <a:pPr>
              <a:defRPr/>
            </a:pPr>
            <a:fld id="{C7C21A04-049F-49FF-998D-B03412F340D6}" type="datetimeFigureOut">
              <a:rPr lang="en-US"/>
              <a:pPr>
                <a:defRPr/>
              </a:pPr>
              <a:t>6/2/2020</a:t>
            </a:fld>
            <a:endParaRPr lang="en-US"/>
          </a:p>
        </p:txBody>
      </p:sp>
      <p:sp>
        <p:nvSpPr>
          <p:cNvPr id="7" name="Footer Placeholder 3">
            <a:extLst>
              <a:ext uri="{FF2B5EF4-FFF2-40B4-BE49-F238E27FC236}">
                <a16:creationId xmlns:a16="http://schemas.microsoft.com/office/drawing/2014/main" id="{74D1BC0D-0908-4752-A027-F6712B2ECA4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69ED335F-4039-4EF2-8A37-07150C8A0695}"/>
              </a:ext>
            </a:extLst>
          </p:cNvPr>
          <p:cNvSpPr>
            <a:spLocks noGrp="1"/>
          </p:cNvSpPr>
          <p:nvPr>
            <p:ph type="sldNum" sz="quarter" idx="12"/>
          </p:nvPr>
        </p:nvSpPr>
        <p:spPr/>
        <p:txBody>
          <a:bodyPr/>
          <a:lstStyle>
            <a:lvl1pPr>
              <a:defRPr/>
            </a:lvl1pPr>
          </a:lstStyle>
          <a:p>
            <a:pPr>
              <a:defRPr/>
            </a:pPr>
            <a:fld id="{B6DAFEA2-9891-4632-84E3-018B7C8EFC2C}" type="slidenum">
              <a:rPr lang="en-US"/>
              <a:pPr>
                <a:defRPr/>
              </a:pPr>
              <a:t>‹#›</a:t>
            </a:fld>
            <a:endParaRPr lang="en-US"/>
          </a:p>
        </p:txBody>
      </p:sp>
    </p:spTree>
    <p:extLst>
      <p:ext uri="{BB962C8B-B14F-4D97-AF65-F5344CB8AC3E}">
        <p14:creationId xmlns:p14="http://schemas.microsoft.com/office/powerpoint/2010/main" val="4241747507"/>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6E837B-C74E-4220-B5EF-0882FFA02B5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3" name="Date Placeholder 1">
            <a:extLst>
              <a:ext uri="{FF2B5EF4-FFF2-40B4-BE49-F238E27FC236}">
                <a16:creationId xmlns:a16="http://schemas.microsoft.com/office/drawing/2014/main" id="{F9D50946-6614-4CAD-A100-3B0AAA0318A6}"/>
              </a:ext>
            </a:extLst>
          </p:cNvPr>
          <p:cNvSpPr>
            <a:spLocks noGrp="1"/>
          </p:cNvSpPr>
          <p:nvPr>
            <p:ph type="dt" sz="half" idx="10"/>
          </p:nvPr>
        </p:nvSpPr>
        <p:spPr/>
        <p:txBody>
          <a:bodyPr/>
          <a:lstStyle>
            <a:lvl1pPr>
              <a:defRPr/>
            </a:lvl1pPr>
          </a:lstStyle>
          <a:p>
            <a:pPr>
              <a:defRPr/>
            </a:pPr>
            <a:fld id="{0B6E45A7-CDB0-41DD-92C3-0EC8C929EC8D}" type="datetimeFigureOut">
              <a:rPr lang="en-US"/>
              <a:pPr>
                <a:defRPr/>
              </a:pPr>
              <a:t>6/2/2020</a:t>
            </a:fld>
            <a:endParaRPr lang="en-US"/>
          </a:p>
        </p:txBody>
      </p:sp>
      <p:sp>
        <p:nvSpPr>
          <p:cNvPr id="4" name="Footer Placeholder 2">
            <a:extLst>
              <a:ext uri="{FF2B5EF4-FFF2-40B4-BE49-F238E27FC236}">
                <a16:creationId xmlns:a16="http://schemas.microsoft.com/office/drawing/2014/main" id="{29C04689-51FA-4ED7-B012-7A20165BDE9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51EE9072-29B2-4201-B9FF-1DC4482741BE}"/>
              </a:ext>
            </a:extLst>
          </p:cNvPr>
          <p:cNvSpPr>
            <a:spLocks noGrp="1"/>
          </p:cNvSpPr>
          <p:nvPr>
            <p:ph type="sldNum" sz="quarter" idx="12"/>
          </p:nvPr>
        </p:nvSpPr>
        <p:spPr/>
        <p:txBody>
          <a:bodyPr/>
          <a:lstStyle>
            <a:lvl1pPr>
              <a:defRPr/>
            </a:lvl1pPr>
          </a:lstStyle>
          <a:p>
            <a:pPr>
              <a:defRPr/>
            </a:pPr>
            <a:fld id="{A057F193-932B-46EC-BF1E-401A181625AC}" type="slidenum">
              <a:rPr lang="en-US"/>
              <a:pPr>
                <a:defRPr/>
              </a:pPr>
              <a:t>‹#›</a:t>
            </a:fld>
            <a:endParaRPr lang="en-US"/>
          </a:p>
        </p:txBody>
      </p:sp>
    </p:spTree>
    <p:extLst>
      <p:ext uri="{BB962C8B-B14F-4D97-AF65-F5344CB8AC3E}">
        <p14:creationId xmlns:p14="http://schemas.microsoft.com/office/powerpoint/2010/main" val="25355812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B537A8E-F205-4C04-BD0E-442EE327A2D8}"/>
              </a:ext>
            </a:extLst>
          </p:cNvPr>
          <p:cNvSpPr>
            <a:spLocks noGrp="1"/>
          </p:cNvSpPr>
          <p:nvPr>
            <p:ph type="dt" sz="half" idx="10"/>
          </p:nvPr>
        </p:nvSpPr>
        <p:spPr/>
        <p:txBody>
          <a:bodyPr/>
          <a:lstStyle>
            <a:lvl1pPr>
              <a:defRPr/>
            </a:lvl1pPr>
          </a:lstStyle>
          <a:p>
            <a:pPr>
              <a:defRPr/>
            </a:pPr>
            <a:fld id="{9F6C0E71-2F42-40CE-A31A-B7C077384962}" type="datetimeFigureOut">
              <a:rPr lang="en-US"/>
              <a:pPr>
                <a:defRPr/>
              </a:pPr>
              <a:t>6/2/2020</a:t>
            </a:fld>
            <a:endParaRPr lang="en-US"/>
          </a:p>
        </p:txBody>
      </p:sp>
      <p:sp>
        <p:nvSpPr>
          <p:cNvPr id="6" name="Footer Placeholder 4">
            <a:extLst>
              <a:ext uri="{FF2B5EF4-FFF2-40B4-BE49-F238E27FC236}">
                <a16:creationId xmlns:a16="http://schemas.microsoft.com/office/drawing/2014/main" id="{45155352-2024-43AD-996D-493E5A87BF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1BF3AE-45DD-4D16-A446-2AD4EBBB2430}"/>
              </a:ext>
            </a:extLst>
          </p:cNvPr>
          <p:cNvSpPr>
            <a:spLocks noGrp="1"/>
          </p:cNvSpPr>
          <p:nvPr>
            <p:ph type="sldNum" sz="quarter" idx="12"/>
          </p:nvPr>
        </p:nvSpPr>
        <p:spPr/>
        <p:txBody>
          <a:bodyPr/>
          <a:lstStyle>
            <a:lvl1pPr>
              <a:defRPr/>
            </a:lvl1pPr>
          </a:lstStyle>
          <a:p>
            <a:pPr>
              <a:defRPr/>
            </a:pPr>
            <a:fld id="{9EEA3F10-823E-412E-825F-0E4CAD906ECE}" type="slidenum">
              <a:rPr lang="en-US"/>
              <a:pPr>
                <a:defRPr/>
              </a:pPr>
              <a:t>‹#›</a:t>
            </a:fld>
            <a:endParaRPr lang="en-US"/>
          </a:p>
        </p:txBody>
      </p:sp>
    </p:spTree>
    <p:extLst>
      <p:ext uri="{BB962C8B-B14F-4D97-AF65-F5344CB8AC3E}">
        <p14:creationId xmlns:p14="http://schemas.microsoft.com/office/powerpoint/2010/main" val="2073139749"/>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8118CA9-0FA5-4C01-83CF-DD601799EB60}"/>
              </a:ext>
            </a:extLst>
          </p:cNvPr>
          <p:cNvSpPr>
            <a:spLocks noGrp="1"/>
          </p:cNvSpPr>
          <p:nvPr>
            <p:ph type="dt" sz="half" idx="10"/>
          </p:nvPr>
        </p:nvSpPr>
        <p:spPr/>
        <p:txBody>
          <a:bodyPr/>
          <a:lstStyle>
            <a:lvl1pPr>
              <a:defRPr/>
            </a:lvl1pPr>
          </a:lstStyle>
          <a:p>
            <a:pPr>
              <a:defRPr/>
            </a:pPr>
            <a:fld id="{4AF213F2-53A2-4A6E-9387-241D42F8DE8E}" type="datetimeFigureOut">
              <a:rPr lang="en-US"/>
              <a:pPr>
                <a:defRPr/>
              </a:pPr>
              <a:t>6/2/2020</a:t>
            </a:fld>
            <a:endParaRPr lang="en-US"/>
          </a:p>
        </p:txBody>
      </p:sp>
      <p:sp>
        <p:nvSpPr>
          <p:cNvPr id="6" name="Footer Placeholder 4">
            <a:extLst>
              <a:ext uri="{FF2B5EF4-FFF2-40B4-BE49-F238E27FC236}">
                <a16:creationId xmlns:a16="http://schemas.microsoft.com/office/drawing/2014/main" id="{FA70784C-2F6C-46CB-A046-545D3CB963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E1535-5C44-49DD-892E-B5762BCC7987}"/>
              </a:ext>
            </a:extLst>
          </p:cNvPr>
          <p:cNvSpPr>
            <a:spLocks noGrp="1"/>
          </p:cNvSpPr>
          <p:nvPr>
            <p:ph type="sldNum" sz="quarter" idx="12"/>
          </p:nvPr>
        </p:nvSpPr>
        <p:spPr/>
        <p:txBody>
          <a:bodyPr/>
          <a:lstStyle>
            <a:lvl1pPr>
              <a:defRPr/>
            </a:lvl1pPr>
          </a:lstStyle>
          <a:p>
            <a:pPr>
              <a:defRPr/>
            </a:pPr>
            <a:fld id="{8FC4CA67-DC3A-4267-A578-DC8951DFA524}" type="slidenum">
              <a:rPr lang="en-US"/>
              <a:pPr>
                <a:defRPr/>
              </a:pPr>
              <a:t>‹#›</a:t>
            </a:fld>
            <a:endParaRPr lang="en-US"/>
          </a:p>
        </p:txBody>
      </p:sp>
    </p:spTree>
    <p:extLst>
      <p:ext uri="{BB962C8B-B14F-4D97-AF65-F5344CB8AC3E}">
        <p14:creationId xmlns:p14="http://schemas.microsoft.com/office/powerpoint/2010/main" val="471078711"/>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B1A4DD-E9BE-48EF-907D-3CD5FA8C2929}"/>
              </a:ext>
            </a:extLst>
          </p:cNvPr>
          <p:cNvSpPr>
            <a:spLocks noGrp="1"/>
          </p:cNvSpPr>
          <p:nvPr>
            <p:ph type="dt" sz="half" idx="10"/>
          </p:nvPr>
        </p:nvSpPr>
        <p:spPr/>
        <p:txBody>
          <a:bodyPr/>
          <a:lstStyle>
            <a:lvl1pPr>
              <a:defRPr/>
            </a:lvl1pPr>
          </a:lstStyle>
          <a:p>
            <a:pPr>
              <a:defRPr/>
            </a:pPr>
            <a:fld id="{83FDA59E-B9E5-4225-8A4B-5FE90FF6D855}" type="datetimeFigureOut">
              <a:rPr lang="en-US"/>
              <a:pPr>
                <a:defRPr/>
              </a:pPr>
              <a:t>6/2/2020</a:t>
            </a:fld>
            <a:endParaRPr lang="en-US"/>
          </a:p>
        </p:txBody>
      </p:sp>
      <p:sp>
        <p:nvSpPr>
          <p:cNvPr id="5" name="Footer Placeholder 4">
            <a:extLst>
              <a:ext uri="{FF2B5EF4-FFF2-40B4-BE49-F238E27FC236}">
                <a16:creationId xmlns:a16="http://schemas.microsoft.com/office/drawing/2014/main" id="{328DAA61-4D5A-48D7-99CC-23B60F2B2B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1718D5-BBE6-4A33-9A2F-54181EDB1ABF}"/>
              </a:ext>
            </a:extLst>
          </p:cNvPr>
          <p:cNvSpPr>
            <a:spLocks noGrp="1"/>
          </p:cNvSpPr>
          <p:nvPr>
            <p:ph type="sldNum" sz="quarter" idx="12"/>
          </p:nvPr>
        </p:nvSpPr>
        <p:spPr/>
        <p:txBody>
          <a:bodyPr/>
          <a:lstStyle>
            <a:lvl1pPr>
              <a:defRPr/>
            </a:lvl1pPr>
          </a:lstStyle>
          <a:p>
            <a:pPr>
              <a:defRPr/>
            </a:pPr>
            <a:fld id="{31E9DE72-E8FC-4A16-BCB7-5A050874B259}" type="slidenum">
              <a:rPr lang="en-US"/>
              <a:pPr>
                <a:defRPr/>
              </a:pPr>
              <a:t>‹#›</a:t>
            </a:fld>
            <a:endParaRPr lang="en-US"/>
          </a:p>
        </p:txBody>
      </p:sp>
    </p:spTree>
    <p:extLst>
      <p:ext uri="{BB962C8B-B14F-4D97-AF65-F5344CB8AC3E}">
        <p14:creationId xmlns:p14="http://schemas.microsoft.com/office/powerpoint/2010/main" val="3217598324"/>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7023AA-0DB1-41A4-BA98-C721DF8E389C}"/>
              </a:ext>
            </a:extLst>
          </p:cNvPr>
          <p:cNvSpPr>
            <a:spLocks noGrp="1"/>
          </p:cNvSpPr>
          <p:nvPr>
            <p:ph type="dt" sz="half" idx="10"/>
          </p:nvPr>
        </p:nvSpPr>
        <p:spPr/>
        <p:txBody>
          <a:bodyPr/>
          <a:lstStyle>
            <a:lvl1pPr>
              <a:defRPr/>
            </a:lvl1pPr>
          </a:lstStyle>
          <a:p>
            <a:pPr>
              <a:defRPr/>
            </a:pPr>
            <a:fld id="{0BB479B8-224E-4A88-BAF9-1CFD8214506E}" type="datetimeFigureOut">
              <a:rPr lang="en-US"/>
              <a:pPr>
                <a:defRPr/>
              </a:pPr>
              <a:t>6/2/2020</a:t>
            </a:fld>
            <a:endParaRPr lang="en-US"/>
          </a:p>
        </p:txBody>
      </p:sp>
      <p:sp>
        <p:nvSpPr>
          <p:cNvPr id="5" name="Footer Placeholder 4">
            <a:extLst>
              <a:ext uri="{FF2B5EF4-FFF2-40B4-BE49-F238E27FC236}">
                <a16:creationId xmlns:a16="http://schemas.microsoft.com/office/drawing/2014/main" id="{B5D3FFC9-0A61-45CB-B33F-A16529E37C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4A96BB-34CE-4BEF-BCD9-6AADD037C691}"/>
              </a:ext>
            </a:extLst>
          </p:cNvPr>
          <p:cNvSpPr>
            <a:spLocks noGrp="1"/>
          </p:cNvSpPr>
          <p:nvPr>
            <p:ph type="sldNum" sz="quarter" idx="12"/>
          </p:nvPr>
        </p:nvSpPr>
        <p:spPr/>
        <p:txBody>
          <a:bodyPr/>
          <a:lstStyle>
            <a:lvl1pPr>
              <a:defRPr/>
            </a:lvl1pPr>
          </a:lstStyle>
          <a:p>
            <a:pPr>
              <a:defRPr/>
            </a:pPr>
            <a:fld id="{733C7A7D-AA20-481D-BDB9-63E89DDB1B43}" type="slidenum">
              <a:rPr lang="en-US"/>
              <a:pPr>
                <a:defRPr/>
              </a:pPr>
              <a:t>‹#›</a:t>
            </a:fld>
            <a:endParaRPr lang="en-US"/>
          </a:p>
        </p:txBody>
      </p:sp>
    </p:spTree>
    <p:extLst>
      <p:ext uri="{BB962C8B-B14F-4D97-AF65-F5344CB8AC3E}">
        <p14:creationId xmlns:p14="http://schemas.microsoft.com/office/powerpoint/2010/main" val="2955505723"/>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Introduction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6EFA49-2B9E-4BC4-8332-1A157C895DDD}"/>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7" descr="A picture containing object&#10;&#10;Description generated with high confidence">
            <a:extLst>
              <a:ext uri="{FF2B5EF4-FFF2-40B4-BE49-F238E27FC236}">
                <a16:creationId xmlns:a16="http://schemas.microsoft.com/office/drawing/2014/main" id="{55AF9FB3-C155-4AF7-9846-EC885A26278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440488"/>
            <a:ext cx="11525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1"/>
          </p:nvPr>
        </p:nvSpPr>
        <p:spPr>
          <a:xfrm>
            <a:off x="0" y="0"/>
            <a:ext cx="9144000" cy="3798888"/>
          </a:xfrm>
        </p:spPr>
        <p:txBody>
          <a:bodyPr rtlCol="0">
            <a:normAutofit/>
          </a:bodyPr>
          <a:lstStyle/>
          <a:p>
            <a:pPr lvl="0"/>
            <a:endParaRPr lang="en-US" noProof="0"/>
          </a:p>
        </p:txBody>
      </p:sp>
      <p:sp>
        <p:nvSpPr>
          <p:cNvPr id="11" name="Content Placeholder 4"/>
          <p:cNvSpPr>
            <a:spLocks noGrp="1"/>
          </p:cNvSpPr>
          <p:nvPr>
            <p:ph sz="quarter" idx="12"/>
          </p:nvPr>
        </p:nvSpPr>
        <p:spPr>
          <a:xfrm>
            <a:off x="628651" y="4461641"/>
            <a:ext cx="3802673" cy="1655626"/>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4"/>
          </p:nvPr>
        </p:nvSpPr>
        <p:spPr>
          <a:xfrm>
            <a:off x="4712677" y="4461640"/>
            <a:ext cx="3802673" cy="1655626"/>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5"/>
          </p:nvPr>
        </p:nvSpPr>
        <p:spPr>
          <a:xfrm>
            <a:off x="628650" y="3902076"/>
            <a:ext cx="3805238" cy="417513"/>
          </a:xfrm>
        </p:spPr>
        <p:txBody>
          <a:bodyPr>
            <a:noAutofit/>
          </a:bodyPr>
          <a:lstStyle>
            <a:lvl1pPr marL="0" indent="0">
              <a:buNone/>
              <a:defRPr sz="1500" b="1" i="0" baseline="0">
                <a:solidFill>
                  <a:srgbClr val="62BDEC"/>
                </a:solidFill>
                <a:latin typeface="Myriad Pro" charset="0"/>
                <a:ea typeface="Myriad Pro" charset="0"/>
                <a:cs typeface="Myriad Pro" charset="0"/>
              </a:defRPr>
            </a:lvl1pPr>
          </a:lstStyle>
          <a:p>
            <a:pPr lvl="0"/>
            <a:r>
              <a:rPr lang="en-US"/>
              <a:t>Edit Master text styles</a:t>
            </a:r>
          </a:p>
        </p:txBody>
      </p:sp>
      <p:sp>
        <p:nvSpPr>
          <p:cNvPr id="8" name="Slide Number Placeholder 2">
            <a:extLst>
              <a:ext uri="{FF2B5EF4-FFF2-40B4-BE49-F238E27FC236}">
                <a16:creationId xmlns:a16="http://schemas.microsoft.com/office/drawing/2014/main" id="{8DF37B64-BD7C-4E53-9FAE-B3B7205D73C5}"/>
              </a:ext>
            </a:extLst>
          </p:cNvPr>
          <p:cNvSpPr>
            <a:spLocks noGrp="1"/>
          </p:cNvSpPr>
          <p:nvPr>
            <p:ph type="sldNum" sz="quarter" idx="16"/>
          </p:nvPr>
        </p:nvSpPr>
        <p:spPr/>
        <p:txBody>
          <a:bodyPr/>
          <a:lstStyle>
            <a:lvl1pPr>
              <a:defRPr/>
            </a:lvl1pPr>
          </a:lstStyle>
          <a:p>
            <a:pPr>
              <a:defRPr/>
            </a:pPr>
            <a:fld id="{5B2F2207-E140-4B05-9412-C4F8D8C3CF3E}" type="slidenum">
              <a:rPr lang="en-US"/>
              <a:pPr>
                <a:defRPr/>
              </a:pPr>
              <a:t>‹#›</a:t>
            </a:fld>
            <a:endParaRPr lang="en-US"/>
          </a:p>
        </p:txBody>
      </p:sp>
    </p:spTree>
    <p:extLst>
      <p:ext uri="{BB962C8B-B14F-4D97-AF65-F5344CB8AC3E}">
        <p14:creationId xmlns:p14="http://schemas.microsoft.com/office/powerpoint/2010/main" val="401242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E36D8E-7FE5-4946-BBE8-80C2B2A87FA6}"/>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5" name="Picture 6">
            <a:extLst>
              <a:ext uri="{FF2B5EF4-FFF2-40B4-BE49-F238E27FC236}">
                <a16:creationId xmlns:a16="http://schemas.microsoft.com/office/drawing/2014/main" id="{738A2DB5-08AE-4757-998B-5E20ABFB064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1" y="496890"/>
            <a:ext cx="1057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AE232B0-1586-49E5-9376-B813B5CE122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628650" y="1684948"/>
            <a:ext cx="3886200" cy="4351338"/>
          </a:xfrm>
        </p:spPr>
        <p:txBody>
          <a:bodyPr/>
          <a:lstStyle>
            <a:lvl1pPr>
              <a:defRPr sz="1125" b="0" i="0">
                <a:solidFill>
                  <a:srgbClr val="58595B"/>
                </a:solidFill>
                <a:latin typeface="Myriad Pro" charset="0"/>
                <a:ea typeface="Myriad Pro" charset="0"/>
                <a:cs typeface="Myriad Pro" charset="0"/>
              </a:defRPr>
            </a:lvl1pPr>
            <a:lvl2pPr>
              <a:defRPr sz="1013" b="0" i="0">
                <a:solidFill>
                  <a:srgbClr val="58595B"/>
                </a:solidFill>
                <a:latin typeface="Myriad Pro" charset="0"/>
                <a:ea typeface="Myriad Pro" charset="0"/>
                <a:cs typeface="Myriad Pro" charset="0"/>
              </a:defRPr>
            </a:lvl2pPr>
            <a:lvl3pPr>
              <a:defRPr sz="900" b="0" i="0">
                <a:solidFill>
                  <a:srgbClr val="58595B"/>
                </a:solidFill>
                <a:latin typeface="Myriad Pro" charset="0"/>
                <a:ea typeface="Myriad Pro" charset="0"/>
                <a:cs typeface="Myriad Pro" charset="0"/>
              </a:defRPr>
            </a:lvl3pPr>
            <a:lvl4pPr>
              <a:defRPr sz="788" b="0" i="0">
                <a:solidFill>
                  <a:srgbClr val="58595B"/>
                </a:solidFill>
                <a:latin typeface="Myriad Pro" charset="0"/>
                <a:ea typeface="Myriad Pro" charset="0"/>
                <a:cs typeface="Myriad Pro" charset="0"/>
              </a:defRPr>
            </a:lvl4pPr>
            <a:lvl5pPr>
              <a:defRPr sz="788"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5028180C-68DD-48C1-AE9A-E48BE228B24A}"/>
              </a:ext>
            </a:extLst>
          </p:cNvPr>
          <p:cNvSpPr>
            <a:spLocks noGrp="1"/>
          </p:cNvSpPr>
          <p:nvPr>
            <p:ph type="sldNum" sz="quarter" idx="10"/>
          </p:nvPr>
        </p:nvSpPr>
        <p:spPr/>
        <p:txBody>
          <a:bodyPr/>
          <a:lstStyle>
            <a:lvl1pPr>
              <a:defRPr/>
            </a:lvl1pPr>
          </a:lstStyle>
          <a:p>
            <a:pPr>
              <a:defRPr/>
            </a:pPr>
            <a:fld id="{4505CEFB-0C04-408F-BDA8-B87BB759CADC}" type="slidenum">
              <a:rPr lang="en-US"/>
              <a:pPr>
                <a:defRPr/>
              </a:pPr>
              <a:t>‹#›</a:t>
            </a:fld>
            <a:endParaRPr lang="en-US"/>
          </a:p>
        </p:txBody>
      </p:sp>
    </p:spTree>
    <p:extLst>
      <p:ext uri="{BB962C8B-B14F-4D97-AF65-F5344CB8AC3E}">
        <p14:creationId xmlns:p14="http://schemas.microsoft.com/office/powerpoint/2010/main" val="30161376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D02C8E-33C9-40CF-8C87-935E4163A01D}"/>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pic>
        <p:nvPicPr>
          <p:cNvPr id="3" name="Picture 7" descr="A picture containing clipart&#10;&#10;Description generated with high confidence">
            <a:extLst>
              <a:ext uri="{FF2B5EF4-FFF2-40B4-BE49-F238E27FC236}">
                <a16:creationId xmlns:a16="http://schemas.microsoft.com/office/drawing/2014/main" id="{4B10B14D-4DA4-411F-8875-ABCF66C9BC0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9FB3EB9E-9CC5-4F46-A180-2A1FCB72A948}"/>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55290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549793-BF50-455F-8E77-685BFE4EE9F7}"/>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Title 17">
            <a:extLst>
              <a:ext uri="{FF2B5EF4-FFF2-40B4-BE49-F238E27FC236}">
                <a16:creationId xmlns:a16="http://schemas.microsoft.com/office/drawing/2014/main" id="{7685DFAA-C464-4B11-9EDF-6C625AE511E5}"/>
              </a:ext>
            </a:extLst>
          </p:cNvPr>
          <p:cNvSpPr txBox="1">
            <a:spLocks/>
          </p:cNvSpPr>
          <p:nvPr userDrawn="1"/>
        </p:nvSpPr>
        <p:spPr>
          <a:xfrm>
            <a:off x="628650" y="422275"/>
            <a:ext cx="6408738" cy="646113"/>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lang="en-US" sz="2000" kern="1200">
                <a:solidFill>
                  <a:schemeClr val="bg1"/>
                </a:solidFill>
                <a:latin typeface="Myriad Pro" charset="0"/>
                <a:ea typeface="Myriad Pro" charset="0"/>
                <a:cs typeface="Myriad Pro" charset="0"/>
              </a:defRPr>
            </a:lvl1pPr>
          </a:lstStyle>
          <a:p>
            <a:pPr fontAlgn="auto">
              <a:spcAft>
                <a:spcPts val="0"/>
              </a:spcAft>
              <a:defRPr/>
            </a:pPr>
            <a:endParaRPr sz="1500" dirty="0"/>
          </a:p>
        </p:txBody>
      </p:sp>
      <p:cxnSp>
        <p:nvCxnSpPr>
          <p:cNvPr id="7" name="Straight Connector 6">
            <a:extLst>
              <a:ext uri="{FF2B5EF4-FFF2-40B4-BE49-F238E27FC236}">
                <a16:creationId xmlns:a16="http://schemas.microsoft.com/office/drawing/2014/main" id="{06631F78-A787-4B46-A9EA-14F15ADBA193}"/>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8" name="Picture 9" descr="A picture containing clipart&#10;&#10;Description generated with high confidence">
            <a:extLst>
              <a:ext uri="{FF2B5EF4-FFF2-40B4-BE49-F238E27FC236}">
                <a16:creationId xmlns:a16="http://schemas.microsoft.com/office/drawing/2014/main" id="{5F280CAF-F070-40FF-AC1D-BF31B7DEE29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normAutofit/>
          </a:bodyPr>
          <a:lstStyle>
            <a:lvl1pPr>
              <a:defRPr sz="3000" b="1" i="0">
                <a:solidFill>
                  <a:schemeClr val="bg1"/>
                </a:solidFill>
                <a:latin typeface="Myriad Pro Semibold" charset="0"/>
                <a:ea typeface="Myriad Pro Semibold" charset="0"/>
                <a:cs typeface="Myriad Pro Semibold"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2">
            <a:extLst>
              <a:ext uri="{FF2B5EF4-FFF2-40B4-BE49-F238E27FC236}">
                <a16:creationId xmlns:a16="http://schemas.microsoft.com/office/drawing/2014/main" id="{D4F3C880-BF88-414C-9CBA-04973B59F3E4}"/>
              </a:ext>
            </a:extLst>
          </p:cNvPr>
          <p:cNvSpPr>
            <a:spLocks noGrp="1"/>
          </p:cNvSpPr>
          <p:nvPr>
            <p:ph sz="half" idx="10"/>
          </p:nvPr>
        </p:nvSpPr>
        <p:spPr>
          <a:xfrm>
            <a:off x="628650"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Slide Number Placeholder 6">
            <a:extLst>
              <a:ext uri="{FF2B5EF4-FFF2-40B4-BE49-F238E27FC236}">
                <a16:creationId xmlns:a16="http://schemas.microsoft.com/office/drawing/2014/main" id="{3489EF74-6C6B-4CA9-9BCB-8F590CF1EB1A}"/>
              </a:ext>
            </a:extLst>
          </p:cNvPr>
          <p:cNvSpPr>
            <a:spLocks noGrp="1"/>
          </p:cNvSpPr>
          <p:nvPr>
            <p:ph type="sldNum" sz="quarter" idx="11"/>
          </p:nvPr>
        </p:nvSpPr>
        <p:spPr/>
        <p:txBody>
          <a:bodyPr/>
          <a:lstStyle>
            <a:lvl1pPr>
              <a:defRPr/>
            </a:lvl1pPr>
          </a:lstStyle>
          <a:p>
            <a:pPr>
              <a:defRPr/>
            </a:pPr>
            <a:fld id="{6B48DA2A-CCCF-4BB4-AE8C-3E286CE6397E}" type="slidenum">
              <a:rPr lang="en-US"/>
              <a:pPr>
                <a:defRPr/>
              </a:pPr>
              <a:t>‹#›</a:t>
            </a:fld>
            <a:endParaRPr lang="en-US"/>
          </a:p>
        </p:txBody>
      </p:sp>
    </p:spTree>
    <p:extLst>
      <p:ext uri="{BB962C8B-B14F-4D97-AF65-F5344CB8AC3E}">
        <p14:creationId xmlns:p14="http://schemas.microsoft.com/office/powerpoint/2010/main" val="361174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65ED4ABE-DE84-4422-8318-5504CCC9871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06763" y="2398713"/>
            <a:ext cx="21971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3394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0FDA58-354D-4033-9303-775B5742BCD1}"/>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cxnSp>
        <p:nvCxnSpPr>
          <p:cNvPr id="8" name="Straight Connector 7">
            <a:extLst>
              <a:ext uri="{FF2B5EF4-FFF2-40B4-BE49-F238E27FC236}">
                <a16:creationId xmlns:a16="http://schemas.microsoft.com/office/drawing/2014/main" id="{D3313A07-7CA5-4AC9-8758-0A713054FF3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9" name="Picture 8" descr="A picture containing clipart&#10;&#10;Description generated with high confidence">
            <a:extLst>
              <a:ext uri="{FF2B5EF4-FFF2-40B4-BE49-F238E27FC236}">
                <a16:creationId xmlns:a16="http://schemas.microsoft.com/office/drawing/2014/main" id="{018B6150-F727-46A4-B1F2-EF94282D20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29842" y="1385736"/>
            <a:ext cx="3868340"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dirty="0"/>
              <a:t>Click to edit Master text styles</a:t>
            </a:r>
          </a:p>
        </p:txBody>
      </p:sp>
      <p:sp>
        <p:nvSpPr>
          <p:cNvPr id="4" name="Content Placeholder 3"/>
          <p:cNvSpPr>
            <a:spLocks noGrp="1"/>
          </p:cNvSpPr>
          <p:nvPr>
            <p:ph sz="half" idx="2"/>
          </p:nvPr>
        </p:nvSpPr>
        <p:spPr>
          <a:xfrm>
            <a:off x="629842" y="2392531"/>
            <a:ext cx="3868340" cy="3684588"/>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5" name="Text Placeholder 4"/>
          <p:cNvSpPr>
            <a:spLocks noGrp="1"/>
          </p:cNvSpPr>
          <p:nvPr>
            <p:ph type="body" sz="quarter" idx="3"/>
          </p:nvPr>
        </p:nvSpPr>
        <p:spPr>
          <a:xfrm>
            <a:off x="4629150" y="1385736"/>
            <a:ext cx="3887391"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a:t>Click to edit Master text styles</a:t>
            </a:r>
          </a:p>
        </p:txBody>
      </p:sp>
      <p:sp>
        <p:nvSpPr>
          <p:cNvPr id="6" name="Content Placeholder 5"/>
          <p:cNvSpPr>
            <a:spLocks noGrp="1"/>
          </p:cNvSpPr>
          <p:nvPr>
            <p:ph sz="quarter" idx="4"/>
          </p:nvPr>
        </p:nvSpPr>
        <p:spPr>
          <a:xfrm>
            <a:off x="4629150" y="2392531"/>
            <a:ext cx="3887391" cy="3684588"/>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11"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0" name="Slide Number Placeholder 8">
            <a:extLst>
              <a:ext uri="{FF2B5EF4-FFF2-40B4-BE49-F238E27FC236}">
                <a16:creationId xmlns:a16="http://schemas.microsoft.com/office/drawing/2014/main" id="{99328CA0-01A9-4C50-9E48-34A0588EC49E}"/>
              </a:ext>
            </a:extLst>
          </p:cNvPr>
          <p:cNvSpPr>
            <a:spLocks noGrp="1"/>
          </p:cNvSpPr>
          <p:nvPr>
            <p:ph type="sldNum" sz="quarter" idx="10"/>
          </p:nvPr>
        </p:nvSpPr>
        <p:spPr/>
        <p:txBody>
          <a:bodyPr/>
          <a:lstStyle>
            <a:lvl1pPr>
              <a:defRPr>
                <a:solidFill>
                  <a:prstClr val="black"/>
                </a:solidFill>
              </a:defRPr>
            </a:lvl1pPr>
          </a:lstStyle>
          <a:p>
            <a:pPr>
              <a:defRPr/>
            </a:pPr>
            <a:fld id="{8B8A322E-6F46-4619-BD7E-16484D59311C}" type="slidenum">
              <a:rPr lang="en-US"/>
              <a:pPr>
                <a:defRPr/>
              </a:pPr>
              <a:t>‹#›</a:t>
            </a:fld>
            <a:endParaRPr lang="en-US"/>
          </a:p>
        </p:txBody>
      </p:sp>
    </p:spTree>
    <p:extLst>
      <p:ext uri="{BB962C8B-B14F-4D97-AF65-F5344CB8AC3E}">
        <p14:creationId xmlns:p14="http://schemas.microsoft.com/office/powerpoint/2010/main" val="9867405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376475-06EE-494C-9E08-5B8C0A2DF4C3}"/>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cxnSp>
        <p:nvCxnSpPr>
          <p:cNvPr id="6" name="Straight Connector 5">
            <a:extLst>
              <a:ext uri="{FF2B5EF4-FFF2-40B4-BE49-F238E27FC236}">
                <a16:creationId xmlns:a16="http://schemas.microsoft.com/office/drawing/2014/main" id="{9587F495-7F56-4EBF-9477-F5137CCAEED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8" descr="A picture containing clipart&#10;&#10;Description generated with high confidence">
            <a:extLst>
              <a:ext uri="{FF2B5EF4-FFF2-40B4-BE49-F238E27FC236}">
                <a16:creationId xmlns:a16="http://schemas.microsoft.com/office/drawing/2014/main" id="{E1176BB6-BD75-48AA-84F7-56052F50C32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1" name="Content Placeholder 2"/>
          <p:cNvSpPr>
            <a:spLocks noGrp="1"/>
          </p:cNvSpPr>
          <p:nvPr>
            <p:ph sz="half" idx="13"/>
          </p:nvPr>
        </p:nvSpPr>
        <p:spPr>
          <a:xfrm>
            <a:off x="4829732"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8" name="Slide Number Placeholder 6">
            <a:extLst>
              <a:ext uri="{FF2B5EF4-FFF2-40B4-BE49-F238E27FC236}">
                <a16:creationId xmlns:a16="http://schemas.microsoft.com/office/drawing/2014/main" id="{D6F1B025-91EA-4440-ACFC-9325DA9F2DC8}"/>
              </a:ext>
            </a:extLst>
          </p:cNvPr>
          <p:cNvSpPr>
            <a:spLocks noGrp="1"/>
          </p:cNvSpPr>
          <p:nvPr>
            <p:ph type="sldNum" sz="quarter" idx="14"/>
          </p:nvPr>
        </p:nvSpPr>
        <p:spPr/>
        <p:txBody>
          <a:bodyPr/>
          <a:lstStyle>
            <a:lvl1pPr>
              <a:defRPr>
                <a:solidFill>
                  <a:prstClr val="black"/>
                </a:solidFill>
              </a:defRPr>
            </a:lvl1pPr>
          </a:lstStyle>
          <a:p>
            <a:pPr>
              <a:defRPr/>
            </a:pPr>
            <a:fld id="{D7CC694C-B3B7-40A9-A7DD-9BC2FF4E67E6}" type="slidenum">
              <a:rPr lang="en-US"/>
              <a:pPr>
                <a:defRPr/>
              </a:pPr>
              <a:t>‹#›</a:t>
            </a:fld>
            <a:endParaRPr lang="en-US"/>
          </a:p>
        </p:txBody>
      </p:sp>
    </p:spTree>
    <p:extLst>
      <p:ext uri="{BB962C8B-B14F-4D97-AF65-F5344CB8AC3E}">
        <p14:creationId xmlns:p14="http://schemas.microsoft.com/office/powerpoint/2010/main" val="416531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951255-8E80-4A83-9220-CAD8C4E3C601}"/>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cxnSp>
        <p:nvCxnSpPr>
          <p:cNvPr id="6" name="Straight Connector 5">
            <a:extLst>
              <a:ext uri="{FF2B5EF4-FFF2-40B4-BE49-F238E27FC236}">
                <a16:creationId xmlns:a16="http://schemas.microsoft.com/office/drawing/2014/main" id="{34A36C4D-5A2F-4270-ACE3-F7052B7A8886}"/>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7" descr="A picture containing clipart&#10;&#10;Description generated with high confidence">
            <a:extLst>
              <a:ext uri="{FF2B5EF4-FFF2-40B4-BE49-F238E27FC236}">
                <a16:creationId xmlns:a16="http://schemas.microsoft.com/office/drawing/2014/main" id="{C8014E68-1C90-4B41-84F8-200762EAC07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1" y="577852"/>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lstStyle>
            <a:lvl1pPr>
              <a:defRPr sz="1125" b="0" i="0">
                <a:solidFill>
                  <a:srgbClr val="58595B"/>
                </a:solidFill>
                <a:latin typeface="Myriad Pro" charset="0"/>
                <a:ea typeface="Myriad Pro" charset="0"/>
                <a:cs typeface="Myriad Pro" charset="0"/>
              </a:defRPr>
            </a:lvl1pPr>
            <a:lvl2pPr>
              <a:defRPr sz="1013" b="0" i="0">
                <a:solidFill>
                  <a:srgbClr val="58595B"/>
                </a:solidFill>
                <a:latin typeface="Myriad Pro" charset="0"/>
                <a:ea typeface="Myriad Pro" charset="0"/>
                <a:cs typeface="Myriad Pro" charset="0"/>
              </a:defRPr>
            </a:lvl2pPr>
            <a:lvl3pPr>
              <a:defRPr sz="900" b="0" i="0">
                <a:solidFill>
                  <a:srgbClr val="58595B"/>
                </a:solidFill>
                <a:latin typeface="Myriad Pro" charset="0"/>
                <a:ea typeface="Myriad Pro" charset="0"/>
                <a:cs typeface="Myriad Pro" charset="0"/>
              </a:defRPr>
            </a:lvl3pPr>
            <a:lvl4pPr>
              <a:defRPr sz="788" b="0" i="0">
                <a:solidFill>
                  <a:srgbClr val="58595B"/>
                </a:solidFill>
                <a:latin typeface="Myriad Pro" charset="0"/>
                <a:ea typeface="Myriad Pro" charset="0"/>
                <a:cs typeface="Myriad Pro" charset="0"/>
              </a:defRPr>
            </a:lvl4pPr>
            <a:lvl5pPr>
              <a:defRPr sz="788"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11" name="Content Placeholder 2"/>
          <p:cNvSpPr>
            <a:spLocks noGrp="1"/>
          </p:cNvSpPr>
          <p:nvPr>
            <p:ph sz="half" idx="13"/>
          </p:nvPr>
        </p:nvSpPr>
        <p:spPr>
          <a:xfrm>
            <a:off x="4829732" y="1684948"/>
            <a:ext cx="3886200" cy="4351338"/>
          </a:xfrm>
        </p:spPr>
        <p:txBody>
          <a:bodyPr/>
          <a:lstStyle>
            <a:lvl1pPr>
              <a:defRPr sz="1125" b="0" i="0">
                <a:solidFill>
                  <a:srgbClr val="58595B"/>
                </a:solidFill>
                <a:latin typeface="Myriad Pro" charset="0"/>
                <a:ea typeface="Myriad Pro" charset="0"/>
                <a:cs typeface="Myriad Pro" charset="0"/>
              </a:defRPr>
            </a:lvl1pPr>
            <a:lvl2pPr>
              <a:defRPr sz="1013" b="0" i="0">
                <a:solidFill>
                  <a:srgbClr val="58595B"/>
                </a:solidFill>
                <a:latin typeface="Myriad Pro" charset="0"/>
                <a:ea typeface="Myriad Pro" charset="0"/>
                <a:cs typeface="Myriad Pro" charset="0"/>
              </a:defRPr>
            </a:lvl2pPr>
            <a:lvl3pPr>
              <a:defRPr sz="900" b="0" i="0">
                <a:solidFill>
                  <a:srgbClr val="58595B"/>
                </a:solidFill>
                <a:latin typeface="Myriad Pro" charset="0"/>
                <a:ea typeface="Myriad Pro" charset="0"/>
                <a:cs typeface="Myriad Pro" charset="0"/>
              </a:defRPr>
            </a:lvl3pPr>
            <a:lvl4pPr>
              <a:defRPr sz="788" b="0" i="0">
                <a:solidFill>
                  <a:srgbClr val="58595B"/>
                </a:solidFill>
                <a:latin typeface="Myriad Pro" charset="0"/>
                <a:ea typeface="Myriad Pro" charset="0"/>
                <a:cs typeface="Myriad Pro" charset="0"/>
              </a:defRPr>
            </a:lvl4pPr>
            <a:lvl5pPr>
              <a:defRPr sz="788" b="0" i="0">
                <a:solidFill>
                  <a:srgbClr val="58595B"/>
                </a:solidFill>
                <a:latin typeface="Myriad Pro" charset="0"/>
                <a:ea typeface="Myriad Pro" charset="0"/>
                <a:cs typeface="Myriad Pro" charset="0"/>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8" name="Slide Number Placeholder 6">
            <a:extLst>
              <a:ext uri="{FF2B5EF4-FFF2-40B4-BE49-F238E27FC236}">
                <a16:creationId xmlns:a16="http://schemas.microsoft.com/office/drawing/2014/main" id="{D31A3E19-273E-4E57-B001-8B9CF9ABC35A}"/>
              </a:ext>
            </a:extLst>
          </p:cNvPr>
          <p:cNvSpPr>
            <a:spLocks noGrp="1"/>
          </p:cNvSpPr>
          <p:nvPr>
            <p:ph type="sldNum" sz="quarter" idx="14"/>
          </p:nvPr>
        </p:nvSpPr>
        <p:spPr/>
        <p:txBody>
          <a:bodyPr/>
          <a:lstStyle>
            <a:lvl1pPr>
              <a:defRPr/>
            </a:lvl1pPr>
          </a:lstStyle>
          <a:p>
            <a:pPr>
              <a:defRPr/>
            </a:pPr>
            <a:fld id="{AB8079B1-6B69-4DA8-8EC9-6A4CBCE9BA17}" type="slidenum">
              <a:rPr lang="en-US"/>
              <a:pPr>
                <a:defRPr/>
              </a:pPr>
              <a:t>‹#›</a:t>
            </a:fld>
            <a:endParaRPr lang="en-US"/>
          </a:p>
        </p:txBody>
      </p:sp>
    </p:spTree>
    <p:extLst>
      <p:ext uri="{BB962C8B-B14F-4D97-AF65-F5344CB8AC3E}">
        <p14:creationId xmlns:p14="http://schemas.microsoft.com/office/powerpoint/2010/main" val="141688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5F6C35-8A6E-48AA-B84B-AF9DCE2E5511}"/>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cxnSp>
        <p:nvCxnSpPr>
          <p:cNvPr id="8" name="Straight Connector 7">
            <a:extLst>
              <a:ext uri="{FF2B5EF4-FFF2-40B4-BE49-F238E27FC236}">
                <a16:creationId xmlns:a16="http://schemas.microsoft.com/office/drawing/2014/main" id="{80BC1D64-E85A-4147-9C96-5300538A8015}"/>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9" name="Picture 7" descr="A picture containing clipart&#10;&#10;Description generated with high confidence">
            <a:extLst>
              <a:ext uri="{FF2B5EF4-FFF2-40B4-BE49-F238E27FC236}">
                <a16:creationId xmlns:a16="http://schemas.microsoft.com/office/drawing/2014/main" id="{B8BC3F55-B0C2-4C45-9A24-C906A87033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1" y="577852"/>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29842" y="1385736"/>
            <a:ext cx="3868340" cy="823912"/>
          </a:xfrm>
        </p:spPr>
        <p:txBody>
          <a:bodyPr anchor="b"/>
          <a:lstStyle>
            <a:lvl1pPr marL="0" indent="0">
              <a:buNone/>
              <a:defRPr sz="1350" b="1">
                <a:solidFill>
                  <a:srgbClr val="58595B"/>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ka-GE" dirty="0"/>
              <a:t>Click to edit Master text styles</a:t>
            </a:r>
          </a:p>
        </p:txBody>
      </p:sp>
      <p:sp>
        <p:nvSpPr>
          <p:cNvPr id="4" name="Content Placeholder 3"/>
          <p:cNvSpPr>
            <a:spLocks noGrp="1"/>
          </p:cNvSpPr>
          <p:nvPr>
            <p:ph sz="half" idx="2"/>
          </p:nvPr>
        </p:nvSpPr>
        <p:spPr>
          <a:xfrm>
            <a:off x="629842" y="2392531"/>
            <a:ext cx="3868340" cy="3684588"/>
          </a:xfrm>
        </p:spPr>
        <p:txBody>
          <a:bodyPr/>
          <a:lstStyle>
            <a:lvl1pPr>
              <a:defRPr sz="1013">
                <a:solidFill>
                  <a:srgbClr val="58595B"/>
                </a:solidFill>
              </a:defRPr>
            </a:lvl1pPr>
            <a:lvl2pPr>
              <a:defRPr sz="900">
                <a:solidFill>
                  <a:srgbClr val="58595B"/>
                </a:solidFill>
              </a:defRPr>
            </a:lvl2pPr>
            <a:lvl3pPr>
              <a:defRPr sz="788">
                <a:solidFill>
                  <a:srgbClr val="58595B"/>
                </a:solidFill>
              </a:defRPr>
            </a:lvl3pPr>
            <a:lvl4pPr>
              <a:defRPr sz="675">
                <a:solidFill>
                  <a:srgbClr val="58595B"/>
                </a:solidFill>
              </a:defRPr>
            </a:lvl4pPr>
            <a:lvl5pPr>
              <a:defRPr sz="675">
                <a:solidFill>
                  <a:srgbClr val="58595B"/>
                </a:solidFill>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5" name="Text Placeholder 4"/>
          <p:cNvSpPr>
            <a:spLocks noGrp="1"/>
          </p:cNvSpPr>
          <p:nvPr>
            <p:ph type="body" sz="quarter" idx="3"/>
          </p:nvPr>
        </p:nvSpPr>
        <p:spPr>
          <a:xfrm>
            <a:off x="4629151" y="1385736"/>
            <a:ext cx="3887391" cy="823912"/>
          </a:xfrm>
        </p:spPr>
        <p:txBody>
          <a:bodyPr anchor="b"/>
          <a:lstStyle>
            <a:lvl1pPr marL="0" indent="0">
              <a:buNone/>
              <a:defRPr sz="1350" b="1">
                <a:solidFill>
                  <a:srgbClr val="58595B"/>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ka-GE"/>
              <a:t>Click to edit Master text styles</a:t>
            </a:r>
          </a:p>
        </p:txBody>
      </p:sp>
      <p:sp>
        <p:nvSpPr>
          <p:cNvPr id="6" name="Content Placeholder 5"/>
          <p:cNvSpPr>
            <a:spLocks noGrp="1"/>
          </p:cNvSpPr>
          <p:nvPr>
            <p:ph sz="quarter" idx="4"/>
          </p:nvPr>
        </p:nvSpPr>
        <p:spPr>
          <a:xfrm>
            <a:off x="4629151" y="2392531"/>
            <a:ext cx="3887391" cy="3684588"/>
          </a:xfrm>
        </p:spPr>
        <p:txBody>
          <a:bodyPr/>
          <a:lstStyle>
            <a:lvl1pPr>
              <a:defRPr sz="1013">
                <a:solidFill>
                  <a:srgbClr val="58595B"/>
                </a:solidFill>
              </a:defRPr>
            </a:lvl1pPr>
            <a:lvl2pPr>
              <a:defRPr sz="900">
                <a:solidFill>
                  <a:srgbClr val="58595B"/>
                </a:solidFill>
              </a:defRPr>
            </a:lvl2pPr>
            <a:lvl3pPr>
              <a:defRPr sz="788">
                <a:solidFill>
                  <a:srgbClr val="58595B"/>
                </a:solidFill>
              </a:defRPr>
            </a:lvl3pPr>
            <a:lvl4pPr>
              <a:defRPr sz="675">
                <a:solidFill>
                  <a:srgbClr val="58595B"/>
                </a:solidFill>
              </a:defRPr>
            </a:lvl4pPr>
            <a:lvl5pPr>
              <a:defRPr sz="675">
                <a:solidFill>
                  <a:srgbClr val="58595B"/>
                </a:solidFill>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11"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10" name="Slide Number Placeholder 8">
            <a:extLst>
              <a:ext uri="{FF2B5EF4-FFF2-40B4-BE49-F238E27FC236}">
                <a16:creationId xmlns:a16="http://schemas.microsoft.com/office/drawing/2014/main" id="{B9D66627-9A67-4838-B38B-51C580A19677}"/>
              </a:ext>
            </a:extLst>
          </p:cNvPr>
          <p:cNvSpPr>
            <a:spLocks noGrp="1"/>
          </p:cNvSpPr>
          <p:nvPr>
            <p:ph type="sldNum" sz="quarter" idx="10"/>
          </p:nvPr>
        </p:nvSpPr>
        <p:spPr/>
        <p:txBody>
          <a:bodyPr/>
          <a:lstStyle>
            <a:lvl1pPr>
              <a:defRPr/>
            </a:lvl1pPr>
          </a:lstStyle>
          <a:p>
            <a:pPr>
              <a:defRPr/>
            </a:pPr>
            <a:fld id="{5B76C71B-0AF8-4862-AF45-8C62F61DA7C6}" type="slidenum">
              <a:rPr lang="en-US"/>
              <a:pPr>
                <a:defRPr/>
              </a:pPr>
              <a:t>‹#›</a:t>
            </a:fld>
            <a:endParaRPr lang="en-US"/>
          </a:p>
        </p:txBody>
      </p:sp>
    </p:spTree>
    <p:extLst>
      <p:ext uri="{BB962C8B-B14F-4D97-AF65-F5344CB8AC3E}">
        <p14:creationId xmlns:p14="http://schemas.microsoft.com/office/powerpoint/2010/main" val="313560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D4833E-715A-480A-AB18-B67DBDBA0637}"/>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pic>
        <p:nvPicPr>
          <p:cNvPr id="9" name="Picture 6">
            <a:extLst>
              <a:ext uri="{FF2B5EF4-FFF2-40B4-BE49-F238E27FC236}">
                <a16:creationId xmlns:a16="http://schemas.microsoft.com/office/drawing/2014/main" id="{94160847-75EB-4760-A17F-9E4F8E7182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1" y="496890"/>
            <a:ext cx="1057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DAD085DE-A5A5-4E1F-9B4E-E7C6FD9D7BA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8" name="Picture Placeholder 7"/>
          <p:cNvSpPr>
            <a:spLocks noGrp="1"/>
          </p:cNvSpPr>
          <p:nvPr>
            <p:ph type="pic" sz="quarter" idx="13"/>
          </p:nvPr>
        </p:nvSpPr>
        <p:spPr>
          <a:xfrm>
            <a:off x="628651" y="1276670"/>
            <a:ext cx="3855427" cy="2663066"/>
          </a:xfrm>
        </p:spPr>
        <p:txBody>
          <a:bodyPr rtlCol="0">
            <a:normAutofit/>
          </a:bodyPr>
          <a:lstStyle/>
          <a:p>
            <a:pPr lvl="0"/>
            <a:endParaRPr lang="en-US" noProof="0"/>
          </a:p>
        </p:txBody>
      </p:sp>
      <p:sp>
        <p:nvSpPr>
          <p:cNvPr id="11" name="Picture Placeholder 7"/>
          <p:cNvSpPr>
            <a:spLocks noGrp="1"/>
          </p:cNvSpPr>
          <p:nvPr>
            <p:ph type="pic" sz="quarter" idx="14"/>
          </p:nvPr>
        </p:nvSpPr>
        <p:spPr>
          <a:xfrm>
            <a:off x="4726745" y="1276672"/>
            <a:ext cx="3848832" cy="2659415"/>
          </a:xfrm>
        </p:spPr>
        <p:txBody>
          <a:bodyPr rtlCol="0">
            <a:normAutofit/>
          </a:bodyPr>
          <a:lstStyle/>
          <a:p>
            <a:pPr lvl="0"/>
            <a:endParaRPr lang="en-US" noProof="0"/>
          </a:p>
        </p:txBody>
      </p:sp>
      <p:sp>
        <p:nvSpPr>
          <p:cNvPr id="14" name="Text Placeholder 13"/>
          <p:cNvSpPr>
            <a:spLocks noGrp="1"/>
          </p:cNvSpPr>
          <p:nvPr>
            <p:ph type="body" sz="quarter" idx="15"/>
          </p:nvPr>
        </p:nvSpPr>
        <p:spPr>
          <a:xfrm>
            <a:off x="628651" y="4143607"/>
            <a:ext cx="3855427" cy="2033356"/>
          </a:xfrm>
        </p:spPr>
        <p:txBody>
          <a:bodyPr/>
          <a:lstStyle>
            <a:lvl1pPr>
              <a:defRPr sz="1350">
                <a:solidFill>
                  <a:srgbClr val="58595B"/>
                </a:solidFill>
              </a:defRPr>
            </a:lvl1pPr>
            <a:lvl2pPr>
              <a:defRPr sz="1125">
                <a:solidFill>
                  <a:srgbClr val="58595B"/>
                </a:solidFill>
              </a:defRPr>
            </a:lvl2pPr>
            <a:lvl3pPr>
              <a:defRPr sz="1013">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6"/>
          </p:nvPr>
        </p:nvSpPr>
        <p:spPr>
          <a:xfrm>
            <a:off x="4726745" y="4143607"/>
            <a:ext cx="3848832" cy="2033356"/>
          </a:xfrm>
        </p:spPr>
        <p:txBody>
          <a:bodyPr/>
          <a:lstStyle>
            <a:lvl1pPr>
              <a:defRPr sz="1350">
                <a:solidFill>
                  <a:srgbClr val="58595B"/>
                </a:solidFill>
              </a:defRPr>
            </a:lvl1pPr>
            <a:lvl2pPr>
              <a:defRPr sz="1125">
                <a:solidFill>
                  <a:srgbClr val="58595B"/>
                </a:solidFill>
              </a:defRPr>
            </a:lvl2pPr>
            <a:lvl3pPr>
              <a:defRPr sz="1013">
                <a:solidFill>
                  <a:srgbClr val="58595B"/>
                </a:solidFill>
              </a:defRPr>
            </a:lvl3pPr>
            <a:lvl4pPr>
              <a:defRPr sz="900">
                <a:solidFill>
                  <a:srgbClr val="58595B"/>
                </a:solidFill>
              </a:defRPr>
            </a:lvl4pPr>
            <a:lvl5pPr>
              <a:defRPr sz="900">
                <a:solidFill>
                  <a:srgbClr val="58595B"/>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916EBFC-37A4-4EEA-BDA0-E6770B9A3746}"/>
              </a:ext>
            </a:extLst>
          </p:cNvPr>
          <p:cNvSpPr>
            <a:spLocks noGrp="1"/>
          </p:cNvSpPr>
          <p:nvPr>
            <p:ph type="sldNum" sz="quarter" idx="17"/>
          </p:nvPr>
        </p:nvSpPr>
        <p:spPr/>
        <p:txBody>
          <a:bodyPr/>
          <a:lstStyle>
            <a:lvl1pPr>
              <a:defRPr/>
            </a:lvl1pPr>
          </a:lstStyle>
          <a:p>
            <a:pPr>
              <a:defRPr/>
            </a:pPr>
            <a:fld id="{4F74FA68-455D-4E99-89DC-F569D901F919}" type="slidenum">
              <a:rPr lang="en-US"/>
              <a:pPr>
                <a:defRPr/>
              </a:pPr>
              <a:t>‹#›</a:t>
            </a:fld>
            <a:endParaRPr lang="en-US"/>
          </a:p>
        </p:txBody>
      </p:sp>
    </p:spTree>
    <p:extLst>
      <p:ext uri="{BB962C8B-B14F-4D97-AF65-F5344CB8AC3E}">
        <p14:creationId xmlns:p14="http://schemas.microsoft.com/office/powerpoint/2010/main" val="4264740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EE4B11-3C45-4749-BADF-D61350EC8D18}"/>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cxnSp>
        <p:nvCxnSpPr>
          <p:cNvPr id="5" name="Straight Connector 4">
            <a:extLst>
              <a:ext uri="{FF2B5EF4-FFF2-40B4-BE49-F238E27FC236}">
                <a16:creationId xmlns:a16="http://schemas.microsoft.com/office/drawing/2014/main" id="{85984B9B-D511-4175-AE4B-4BBA704F6561}"/>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7" descr="A picture containing clipart&#10;&#10;Description generated with high confidence">
            <a:extLst>
              <a:ext uri="{FF2B5EF4-FFF2-40B4-BE49-F238E27FC236}">
                <a16:creationId xmlns:a16="http://schemas.microsoft.com/office/drawing/2014/main" id="{33ED9A51-86B6-4F0C-80F0-CA2E568B481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1" y="577852"/>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8650" y="1667967"/>
            <a:ext cx="7886700" cy="4351338"/>
          </a:xfrm>
        </p:spPr>
        <p:txBody>
          <a:bodyPr/>
          <a:lstStyle>
            <a:lvl1pPr>
              <a:defRPr sz="1125">
                <a:solidFill>
                  <a:srgbClr val="58595B"/>
                </a:solidFill>
              </a:defRPr>
            </a:lvl1pPr>
            <a:lvl2pPr>
              <a:defRPr sz="1013">
                <a:solidFill>
                  <a:srgbClr val="58595B"/>
                </a:solidFill>
              </a:defRPr>
            </a:lvl2pPr>
            <a:lvl3pPr>
              <a:defRPr sz="900">
                <a:solidFill>
                  <a:srgbClr val="58595B"/>
                </a:solidFill>
              </a:defRPr>
            </a:lvl3pPr>
            <a:lvl4pPr>
              <a:defRPr sz="788">
                <a:solidFill>
                  <a:srgbClr val="58595B"/>
                </a:solidFill>
              </a:defRPr>
            </a:lvl4pPr>
            <a:lvl5pPr>
              <a:defRPr sz="788">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3F778EAB-0B8A-4C79-B063-9916F0CFEB08}"/>
              </a:ext>
            </a:extLst>
          </p:cNvPr>
          <p:cNvSpPr>
            <a:spLocks noGrp="1"/>
          </p:cNvSpPr>
          <p:nvPr>
            <p:ph type="sldNum" sz="quarter" idx="10"/>
          </p:nvPr>
        </p:nvSpPr>
        <p:spPr/>
        <p:txBody>
          <a:bodyPr/>
          <a:lstStyle>
            <a:lvl1pPr>
              <a:defRPr/>
            </a:lvl1pPr>
          </a:lstStyle>
          <a:p>
            <a:pPr>
              <a:defRPr/>
            </a:pPr>
            <a:fld id="{50AB160B-565C-4ABE-936A-2A7AFF17A246}" type="slidenum">
              <a:rPr lang="en-US"/>
              <a:pPr>
                <a:defRPr/>
              </a:pPr>
              <a:t>‹#›</a:t>
            </a:fld>
            <a:endParaRPr lang="en-US"/>
          </a:p>
        </p:txBody>
      </p:sp>
    </p:spTree>
    <p:extLst>
      <p:ext uri="{BB962C8B-B14F-4D97-AF65-F5344CB8AC3E}">
        <p14:creationId xmlns:p14="http://schemas.microsoft.com/office/powerpoint/2010/main" val="122876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2E88242-7158-4790-B365-B89F24332523}"/>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3" name="Slide Number Placeholder 6">
            <a:extLst>
              <a:ext uri="{FF2B5EF4-FFF2-40B4-BE49-F238E27FC236}">
                <a16:creationId xmlns:a16="http://schemas.microsoft.com/office/drawing/2014/main" id="{B6D81FE6-E6E9-41B0-90D2-C2520C94BF0B}"/>
              </a:ext>
            </a:extLst>
          </p:cNvPr>
          <p:cNvSpPr>
            <a:spLocks noGrp="1"/>
          </p:cNvSpPr>
          <p:nvPr>
            <p:ph type="sldNum" sz="quarter" idx="10"/>
          </p:nvPr>
        </p:nvSpPr>
        <p:spPr/>
        <p:txBody>
          <a:bodyPr/>
          <a:lstStyle>
            <a:lvl1pPr>
              <a:defRPr/>
            </a:lvl1pPr>
          </a:lstStyle>
          <a:p>
            <a:pPr>
              <a:defRPr/>
            </a:pPr>
            <a:fld id="{159CA1B4-8FED-4FAD-B147-CC7135B7AB54}" type="slidenum">
              <a:rPr lang="en-US"/>
              <a:pPr>
                <a:defRPr/>
              </a:pPr>
              <a:t>‹#›</a:t>
            </a:fld>
            <a:endParaRPr lang="en-US"/>
          </a:p>
        </p:txBody>
      </p:sp>
    </p:spTree>
    <p:extLst>
      <p:ext uri="{BB962C8B-B14F-4D97-AF65-F5344CB8AC3E}">
        <p14:creationId xmlns:p14="http://schemas.microsoft.com/office/powerpoint/2010/main" val="2021872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B1053D-B61A-4DBC-8DBE-FB4C357F7918}"/>
              </a:ext>
            </a:extLst>
          </p:cNvPr>
          <p:cNvSpPr txBox="1">
            <a:spLocks noChangeArrowheads="1"/>
          </p:cNvSpPr>
          <p:nvPr userDrawn="1"/>
        </p:nvSpPr>
        <p:spPr bwMode="auto">
          <a:xfrm>
            <a:off x="1135064" y="1592264"/>
            <a:ext cx="5368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ka-GE" sz="1800">
                <a:solidFill>
                  <a:schemeClr val="bg1"/>
                </a:solidFill>
                <a:latin typeface="Myriad Pro"/>
                <a:ea typeface="Myriad Pro"/>
                <a:cs typeface="Myriad Pro"/>
              </a:rPr>
              <a:t>THANK YOU FOR </a:t>
            </a:r>
          </a:p>
          <a:p>
            <a:pPr eaLnBrk="1" hangingPunct="1">
              <a:defRPr/>
            </a:pPr>
            <a:r>
              <a:rPr lang="en-US" altLang="ka-GE" sz="1800">
                <a:solidFill>
                  <a:schemeClr val="bg1"/>
                </a:solidFill>
                <a:latin typeface="Myriad Pro"/>
                <a:ea typeface="Myriad Pro"/>
                <a:cs typeface="Myriad Pro"/>
              </a:rPr>
              <a:t>ATTENTION!</a:t>
            </a:r>
          </a:p>
        </p:txBody>
      </p:sp>
      <p:pic>
        <p:nvPicPr>
          <p:cNvPr id="5" name="Picture 6" descr="A picture containing clipart&#10;&#10;Description generated with high confidence">
            <a:extLst>
              <a:ext uri="{FF2B5EF4-FFF2-40B4-BE49-F238E27FC236}">
                <a16:creationId xmlns:a16="http://schemas.microsoft.com/office/drawing/2014/main" id="{2CB72FBF-FED8-4F78-A3BF-F30BDD84462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5064" y="5062538"/>
            <a:ext cx="11652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135117" y="3070013"/>
            <a:ext cx="3123010" cy="1252537"/>
          </a:xfrm>
        </p:spPr>
        <p:txBody>
          <a:bodyPr/>
          <a:lstStyle>
            <a:lvl1pPr>
              <a:defRPr lang="en-US" sz="1125" smtClean="0">
                <a:solidFill>
                  <a:schemeClr val="bg1"/>
                </a:solidFill>
              </a:defRPr>
            </a:lvl1pPr>
            <a:lvl2pPr>
              <a:defRPr lang="en-US" sz="1013" smtClean="0">
                <a:solidFill>
                  <a:schemeClr val="tx1"/>
                </a:solidFill>
                <a:latin typeface="+mn-lt"/>
                <a:ea typeface="+mn-ea"/>
                <a:cs typeface="+mn-cs"/>
              </a:defRPr>
            </a:lvl2pPr>
            <a:lvl3pPr>
              <a:defRPr lang="en-US" sz="1013" smtClean="0">
                <a:solidFill>
                  <a:schemeClr val="tx1"/>
                </a:solidFill>
                <a:latin typeface="+mn-lt"/>
                <a:ea typeface="+mn-ea"/>
                <a:cs typeface="+mn-cs"/>
              </a:defRPr>
            </a:lvl3pPr>
            <a:lvl4pPr>
              <a:defRPr lang="en-US" smtClean="0">
                <a:solidFill>
                  <a:schemeClr val="tx1"/>
                </a:solidFill>
                <a:latin typeface="+mn-lt"/>
                <a:ea typeface="+mn-ea"/>
                <a:cs typeface="+mn-cs"/>
              </a:defRPr>
            </a:lvl4pPr>
            <a:lvl5pPr>
              <a:defRPr lang="en-US">
                <a:solidFill>
                  <a:schemeClr val="tx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288892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troduction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D539AD2-8DD2-473A-A0A4-E3DFA7FCEC27}"/>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97A35065-1A55-458D-BFE4-7437FBF162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8650" y="6456365"/>
            <a:ext cx="706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1"/>
          </p:nvPr>
        </p:nvSpPr>
        <p:spPr>
          <a:xfrm>
            <a:off x="0" y="0"/>
            <a:ext cx="9144000" cy="3798888"/>
          </a:xfrm>
        </p:spPr>
        <p:txBody>
          <a:bodyPr rtlCol="0">
            <a:normAutofit/>
          </a:bodyPr>
          <a:lstStyle/>
          <a:p>
            <a:pPr lvl="0"/>
            <a:endParaRPr lang="en-US" noProof="0"/>
          </a:p>
        </p:txBody>
      </p:sp>
      <p:sp>
        <p:nvSpPr>
          <p:cNvPr id="11" name="Content Placeholder 4"/>
          <p:cNvSpPr>
            <a:spLocks noGrp="1"/>
          </p:cNvSpPr>
          <p:nvPr>
            <p:ph sz="quarter" idx="12"/>
          </p:nvPr>
        </p:nvSpPr>
        <p:spPr>
          <a:xfrm>
            <a:off x="628652" y="4461641"/>
            <a:ext cx="3802673" cy="1655626"/>
          </a:xfrm>
        </p:spPr>
        <p:txBody>
          <a:bodyPr/>
          <a:lstStyle>
            <a:lvl1pPr>
              <a:defRPr sz="1013">
                <a:solidFill>
                  <a:srgbClr val="58595B"/>
                </a:solidFill>
              </a:defRPr>
            </a:lvl1pPr>
            <a:lvl2pPr>
              <a:defRPr sz="900">
                <a:solidFill>
                  <a:srgbClr val="58595B"/>
                </a:solidFill>
              </a:defRPr>
            </a:lvl2pPr>
            <a:lvl3pPr>
              <a:defRPr sz="788">
                <a:solidFill>
                  <a:srgbClr val="58595B"/>
                </a:solidFill>
              </a:defRPr>
            </a:lvl3pPr>
            <a:lvl4pPr>
              <a:defRPr sz="675">
                <a:solidFill>
                  <a:srgbClr val="58595B"/>
                </a:solidFill>
              </a:defRPr>
            </a:lvl4pPr>
            <a:lvl5pPr>
              <a:defRPr sz="675">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4"/>
          </p:nvPr>
        </p:nvSpPr>
        <p:spPr>
          <a:xfrm>
            <a:off x="4712678" y="4461640"/>
            <a:ext cx="3802673" cy="1655626"/>
          </a:xfrm>
        </p:spPr>
        <p:txBody>
          <a:bodyPr/>
          <a:lstStyle>
            <a:lvl1pPr>
              <a:defRPr sz="1013">
                <a:solidFill>
                  <a:srgbClr val="58595B"/>
                </a:solidFill>
              </a:defRPr>
            </a:lvl1pPr>
            <a:lvl2pPr>
              <a:defRPr sz="900">
                <a:solidFill>
                  <a:srgbClr val="58595B"/>
                </a:solidFill>
              </a:defRPr>
            </a:lvl2pPr>
            <a:lvl3pPr>
              <a:defRPr sz="788">
                <a:solidFill>
                  <a:srgbClr val="58595B"/>
                </a:solidFill>
              </a:defRPr>
            </a:lvl3pPr>
            <a:lvl4pPr>
              <a:defRPr sz="675">
                <a:solidFill>
                  <a:srgbClr val="58595B"/>
                </a:solidFill>
              </a:defRPr>
            </a:lvl4pPr>
            <a:lvl5pPr>
              <a:defRPr sz="675">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5"/>
          </p:nvPr>
        </p:nvSpPr>
        <p:spPr>
          <a:xfrm>
            <a:off x="628651" y="3902078"/>
            <a:ext cx="3805238" cy="417513"/>
          </a:xfrm>
        </p:spPr>
        <p:txBody>
          <a:bodyPr>
            <a:noAutofit/>
          </a:bodyPr>
          <a:lstStyle>
            <a:lvl1pPr marL="0" indent="0">
              <a:buNone/>
              <a:defRPr sz="1125" b="1" i="0" baseline="0">
                <a:solidFill>
                  <a:srgbClr val="62BDEC"/>
                </a:solidFill>
                <a:latin typeface="Myriad Pro" charset="0"/>
                <a:ea typeface="Myriad Pro" charset="0"/>
                <a:cs typeface="Myriad Pro" charset="0"/>
              </a:defRPr>
            </a:lvl1pPr>
          </a:lstStyle>
          <a:p>
            <a:pPr lvl="0"/>
            <a:r>
              <a:rPr lang="en-US"/>
              <a:t>Edit Master text styles</a:t>
            </a:r>
          </a:p>
        </p:txBody>
      </p:sp>
      <p:sp>
        <p:nvSpPr>
          <p:cNvPr id="8" name="Slide Number Placeholder 2">
            <a:extLst>
              <a:ext uri="{FF2B5EF4-FFF2-40B4-BE49-F238E27FC236}">
                <a16:creationId xmlns:a16="http://schemas.microsoft.com/office/drawing/2014/main" id="{153FA224-2421-4890-9FC1-86077340B56F}"/>
              </a:ext>
            </a:extLst>
          </p:cNvPr>
          <p:cNvSpPr>
            <a:spLocks noGrp="1"/>
          </p:cNvSpPr>
          <p:nvPr>
            <p:ph type="sldNum" sz="quarter" idx="16"/>
          </p:nvPr>
        </p:nvSpPr>
        <p:spPr/>
        <p:txBody>
          <a:bodyPr/>
          <a:lstStyle>
            <a:lvl1pPr>
              <a:defRPr/>
            </a:lvl1pPr>
          </a:lstStyle>
          <a:p>
            <a:pPr>
              <a:defRPr/>
            </a:pPr>
            <a:fld id="{893B0208-E747-455D-B778-591BBED37A2C}" type="slidenum">
              <a:rPr lang="en-US"/>
              <a:pPr>
                <a:defRPr/>
              </a:pPr>
              <a:t>‹#›</a:t>
            </a:fld>
            <a:endParaRPr lang="en-US"/>
          </a:p>
        </p:txBody>
      </p:sp>
    </p:spTree>
    <p:extLst>
      <p:ext uri="{BB962C8B-B14F-4D97-AF65-F5344CB8AC3E}">
        <p14:creationId xmlns:p14="http://schemas.microsoft.com/office/powerpoint/2010/main" val="4005139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7A7AAE11-DC65-4B35-80DA-8D15A4294F7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06763" y="2398713"/>
            <a:ext cx="21971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63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71E2C460-577C-4FA6-BFBD-E3378A71BA9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00901" y="447675"/>
            <a:ext cx="15986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80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71E2C460-577C-4FA6-BFBD-E3378A71BA9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00900" y="447675"/>
            <a:ext cx="15986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840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6E75E6-9216-4D6D-9896-4FF2AB991BF7}"/>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5" name="Straight Connector 4">
            <a:extLst>
              <a:ext uri="{FF2B5EF4-FFF2-40B4-BE49-F238E27FC236}">
                <a16:creationId xmlns:a16="http://schemas.microsoft.com/office/drawing/2014/main" id="{B4B253A8-BD32-4A61-A570-704663217CA9}"/>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4F62CE68-9442-454D-B72C-DCBC7CB8752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5E934EAE-7C16-4B29-AD7E-EFF18BC3BF43}"/>
              </a:ext>
            </a:extLst>
          </p:cNvPr>
          <p:cNvSpPr>
            <a:spLocks noGrp="1"/>
          </p:cNvSpPr>
          <p:nvPr>
            <p:ph type="sldNum" sz="quarter" idx="10"/>
          </p:nvPr>
        </p:nvSpPr>
        <p:spPr/>
        <p:txBody>
          <a:bodyPr/>
          <a:lstStyle>
            <a:lvl1pPr>
              <a:defRPr/>
            </a:lvl1pPr>
          </a:lstStyle>
          <a:p>
            <a:pPr>
              <a:defRPr/>
            </a:pPr>
            <a:fld id="{8578438A-E96B-488C-AB6D-0A2BB8421F32}" type="slidenum">
              <a:rPr lang="en-US"/>
              <a:pPr>
                <a:defRPr/>
              </a:pPr>
              <a:t>‹#›</a:t>
            </a:fld>
            <a:endParaRPr lang="en-US"/>
          </a:p>
        </p:txBody>
      </p:sp>
    </p:spTree>
    <p:extLst>
      <p:ext uri="{BB962C8B-B14F-4D97-AF65-F5344CB8AC3E}">
        <p14:creationId xmlns:p14="http://schemas.microsoft.com/office/powerpoint/2010/main" val="2480137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307404-76AF-40B8-8CB5-4062A27D0F4E}"/>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6" name="Straight Connector 5">
            <a:extLst>
              <a:ext uri="{FF2B5EF4-FFF2-40B4-BE49-F238E27FC236}">
                <a16:creationId xmlns:a16="http://schemas.microsoft.com/office/drawing/2014/main" id="{E968AEAD-6FDC-4121-B564-BD5F2B267105}"/>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8" descr="A picture containing clipart&#10;&#10;Description generated with high confidence">
            <a:extLst>
              <a:ext uri="{FF2B5EF4-FFF2-40B4-BE49-F238E27FC236}">
                <a16:creationId xmlns:a16="http://schemas.microsoft.com/office/drawing/2014/main" id="{6ABE50F4-5510-4B08-96CA-23B26E1686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1" name="Content Placeholder 2"/>
          <p:cNvSpPr>
            <a:spLocks noGrp="1"/>
          </p:cNvSpPr>
          <p:nvPr>
            <p:ph sz="half" idx="13"/>
          </p:nvPr>
        </p:nvSpPr>
        <p:spPr>
          <a:xfrm>
            <a:off x="4829732" y="1684948"/>
            <a:ext cx="3886200" cy="4351338"/>
          </a:xfrm>
        </p:spPr>
        <p:txBody>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8" name="Slide Number Placeholder 6">
            <a:extLst>
              <a:ext uri="{FF2B5EF4-FFF2-40B4-BE49-F238E27FC236}">
                <a16:creationId xmlns:a16="http://schemas.microsoft.com/office/drawing/2014/main" id="{F83B7F91-DD72-4319-A57A-D861A1D1E243}"/>
              </a:ext>
            </a:extLst>
          </p:cNvPr>
          <p:cNvSpPr>
            <a:spLocks noGrp="1"/>
          </p:cNvSpPr>
          <p:nvPr>
            <p:ph type="sldNum" sz="quarter" idx="14"/>
          </p:nvPr>
        </p:nvSpPr>
        <p:spPr/>
        <p:txBody>
          <a:bodyPr/>
          <a:lstStyle>
            <a:lvl1pPr>
              <a:defRPr/>
            </a:lvl1pPr>
          </a:lstStyle>
          <a:p>
            <a:pPr>
              <a:defRPr/>
            </a:pPr>
            <a:fld id="{F4C0A193-EC7D-43F4-8F54-96E60F36CAE2}" type="slidenum">
              <a:rPr lang="en-US"/>
              <a:pPr>
                <a:defRPr/>
              </a:pPr>
              <a:t>‹#›</a:t>
            </a:fld>
            <a:endParaRPr lang="en-US"/>
          </a:p>
        </p:txBody>
      </p:sp>
    </p:spTree>
    <p:extLst>
      <p:ext uri="{BB962C8B-B14F-4D97-AF65-F5344CB8AC3E}">
        <p14:creationId xmlns:p14="http://schemas.microsoft.com/office/powerpoint/2010/main" val="4244557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B7083F-BEBF-4E87-B914-5CD7B101B431}"/>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8" name="Straight Connector 7">
            <a:extLst>
              <a:ext uri="{FF2B5EF4-FFF2-40B4-BE49-F238E27FC236}">
                <a16:creationId xmlns:a16="http://schemas.microsoft.com/office/drawing/2014/main" id="{395F0A68-622E-463D-8860-3FA0E052221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9" name="Picture 8" descr="A picture containing clipart&#10;&#10;Description generated with high confidence">
            <a:extLst>
              <a:ext uri="{FF2B5EF4-FFF2-40B4-BE49-F238E27FC236}">
                <a16:creationId xmlns:a16="http://schemas.microsoft.com/office/drawing/2014/main" id="{AE5A5CDB-2B8C-47A7-83B3-1749C3E679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29842" y="1385736"/>
            <a:ext cx="3868340"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dirty="0"/>
              <a:t>Click to edit Master text styles</a:t>
            </a:r>
          </a:p>
        </p:txBody>
      </p:sp>
      <p:sp>
        <p:nvSpPr>
          <p:cNvPr id="4" name="Content Placeholder 3"/>
          <p:cNvSpPr>
            <a:spLocks noGrp="1"/>
          </p:cNvSpPr>
          <p:nvPr>
            <p:ph sz="half" idx="2"/>
          </p:nvPr>
        </p:nvSpPr>
        <p:spPr>
          <a:xfrm>
            <a:off x="629842" y="2392531"/>
            <a:ext cx="3868340" cy="3684588"/>
          </a:xfrm>
        </p:spPr>
        <p:txBody>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5" name="Text Placeholder 4"/>
          <p:cNvSpPr>
            <a:spLocks noGrp="1"/>
          </p:cNvSpPr>
          <p:nvPr>
            <p:ph type="body" sz="quarter" idx="3"/>
          </p:nvPr>
        </p:nvSpPr>
        <p:spPr>
          <a:xfrm>
            <a:off x="4629150" y="1385736"/>
            <a:ext cx="3887391"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a:t>Click to edit Master text styles</a:t>
            </a:r>
          </a:p>
        </p:txBody>
      </p:sp>
      <p:sp>
        <p:nvSpPr>
          <p:cNvPr id="6" name="Content Placeholder 5"/>
          <p:cNvSpPr>
            <a:spLocks noGrp="1"/>
          </p:cNvSpPr>
          <p:nvPr>
            <p:ph sz="quarter" idx="4"/>
          </p:nvPr>
        </p:nvSpPr>
        <p:spPr>
          <a:xfrm>
            <a:off x="4629150" y="2392531"/>
            <a:ext cx="3887391" cy="3684588"/>
          </a:xfrm>
        </p:spPr>
        <p:txBody>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11"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0" name="Slide Number Placeholder 8">
            <a:extLst>
              <a:ext uri="{FF2B5EF4-FFF2-40B4-BE49-F238E27FC236}">
                <a16:creationId xmlns:a16="http://schemas.microsoft.com/office/drawing/2014/main" id="{2A0386BD-5079-4352-8459-A818252245F1}"/>
              </a:ext>
            </a:extLst>
          </p:cNvPr>
          <p:cNvSpPr>
            <a:spLocks noGrp="1"/>
          </p:cNvSpPr>
          <p:nvPr>
            <p:ph type="sldNum" sz="quarter" idx="10"/>
          </p:nvPr>
        </p:nvSpPr>
        <p:spPr/>
        <p:txBody>
          <a:bodyPr/>
          <a:lstStyle>
            <a:lvl1pPr>
              <a:defRPr/>
            </a:lvl1pPr>
          </a:lstStyle>
          <a:p>
            <a:pPr>
              <a:defRPr/>
            </a:pPr>
            <a:fld id="{B8A2AA4E-DC43-4687-867B-B35075A7A0E1}" type="slidenum">
              <a:rPr lang="en-US"/>
              <a:pPr>
                <a:defRPr/>
              </a:pPr>
              <a:t>‹#›</a:t>
            </a:fld>
            <a:endParaRPr lang="en-US"/>
          </a:p>
        </p:txBody>
      </p:sp>
    </p:spTree>
    <p:extLst>
      <p:ext uri="{BB962C8B-B14F-4D97-AF65-F5344CB8AC3E}">
        <p14:creationId xmlns:p14="http://schemas.microsoft.com/office/powerpoint/2010/main" val="3172011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88A373-536A-43A8-8ABB-BD1E3A999E78}"/>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9" name="Straight Connector 8">
            <a:extLst>
              <a:ext uri="{FF2B5EF4-FFF2-40B4-BE49-F238E27FC236}">
                <a16:creationId xmlns:a16="http://schemas.microsoft.com/office/drawing/2014/main" id="{9547D200-1415-41D8-A802-11131C09BD98}"/>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10" name="Picture 8" descr="A picture containing clipart&#10;&#10;Description generated with high confidence">
            <a:extLst>
              <a:ext uri="{FF2B5EF4-FFF2-40B4-BE49-F238E27FC236}">
                <a16:creationId xmlns:a16="http://schemas.microsoft.com/office/drawing/2014/main" id="{9BDBD43C-D80C-486B-91B0-398B922138B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3"/>
          </p:nvPr>
        </p:nvSpPr>
        <p:spPr>
          <a:xfrm>
            <a:off x="628650" y="1276670"/>
            <a:ext cx="3855427" cy="2663066"/>
          </a:xfrm>
        </p:spPr>
        <p:txBody>
          <a:bodyPr rtlCol="0">
            <a:normAutofit/>
          </a:bodyPr>
          <a:lstStyle/>
          <a:p>
            <a:pPr lvl="0"/>
            <a:endParaRPr lang="en-US" noProof="0"/>
          </a:p>
        </p:txBody>
      </p:sp>
      <p:sp>
        <p:nvSpPr>
          <p:cNvPr id="11" name="Picture Placeholder 7"/>
          <p:cNvSpPr>
            <a:spLocks noGrp="1"/>
          </p:cNvSpPr>
          <p:nvPr>
            <p:ph type="pic" sz="quarter" idx="14"/>
          </p:nvPr>
        </p:nvSpPr>
        <p:spPr>
          <a:xfrm>
            <a:off x="4726745" y="1276670"/>
            <a:ext cx="3848832" cy="2659415"/>
          </a:xfrm>
        </p:spPr>
        <p:txBody>
          <a:bodyPr rtlCol="0">
            <a:normAutofit/>
          </a:bodyPr>
          <a:lstStyle/>
          <a:p>
            <a:pPr lvl="0"/>
            <a:endParaRPr lang="en-US" noProof="0"/>
          </a:p>
        </p:txBody>
      </p:sp>
      <p:sp>
        <p:nvSpPr>
          <p:cNvPr id="14" name="Text Placeholder 13"/>
          <p:cNvSpPr>
            <a:spLocks noGrp="1"/>
          </p:cNvSpPr>
          <p:nvPr>
            <p:ph type="body" sz="quarter" idx="15"/>
          </p:nvPr>
        </p:nvSpPr>
        <p:spPr>
          <a:xfrm>
            <a:off x="628650" y="4143607"/>
            <a:ext cx="3855427" cy="2033356"/>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6"/>
          </p:nvPr>
        </p:nvSpPr>
        <p:spPr>
          <a:xfrm>
            <a:off x="4726745" y="4143607"/>
            <a:ext cx="3848832" cy="2033356"/>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77A8C7F-4E49-485C-919A-B08ED27E1933}"/>
              </a:ext>
            </a:extLst>
          </p:cNvPr>
          <p:cNvSpPr>
            <a:spLocks noGrp="1"/>
          </p:cNvSpPr>
          <p:nvPr>
            <p:ph type="sldNum" sz="quarter" idx="17"/>
          </p:nvPr>
        </p:nvSpPr>
        <p:spPr/>
        <p:txBody>
          <a:bodyPr/>
          <a:lstStyle>
            <a:lvl1pPr>
              <a:defRPr/>
            </a:lvl1pPr>
          </a:lstStyle>
          <a:p>
            <a:pPr>
              <a:defRPr/>
            </a:pPr>
            <a:fld id="{C6702227-80AF-46C4-A318-92C54471C946}" type="slidenum">
              <a:rPr lang="en-US"/>
              <a:pPr>
                <a:defRPr/>
              </a:pPr>
              <a:t>‹#›</a:t>
            </a:fld>
            <a:endParaRPr lang="en-US"/>
          </a:p>
        </p:txBody>
      </p:sp>
    </p:spTree>
    <p:extLst>
      <p:ext uri="{BB962C8B-B14F-4D97-AF65-F5344CB8AC3E}">
        <p14:creationId xmlns:p14="http://schemas.microsoft.com/office/powerpoint/2010/main" val="1066548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608C1E-B0A4-4EA5-B3D5-917D10319E2F}"/>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5" name="Straight Connector 4">
            <a:extLst>
              <a:ext uri="{FF2B5EF4-FFF2-40B4-BE49-F238E27FC236}">
                <a16:creationId xmlns:a16="http://schemas.microsoft.com/office/drawing/2014/main" id="{E526AFF9-AD4B-40A0-8EDA-BD872311AD20}"/>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0985DE49-F367-44CA-AC13-D1AD10C918E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8650" y="1667967"/>
            <a:ext cx="7886700" cy="4351338"/>
          </a:xfrm>
        </p:spPr>
        <p:txBody>
          <a:bodyPr/>
          <a:lstStyle>
            <a:lvl1pPr>
              <a:defRPr sz="1500">
                <a:solidFill>
                  <a:srgbClr val="58595B"/>
                </a:solidFill>
              </a:defRPr>
            </a:lvl1pPr>
            <a:lvl2pPr>
              <a:defRPr sz="1350">
                <a:solidFill>
                  <a:srgbClr val="58595B"/>
                </a:solidFill>
              </a:defRPr>
            </a:lvl2pPr>
            <a:lvl3pPr>
              <a:defRPr sz="1200">
                <a:solidFill>
                  <a:srgbClr val="58595B"/>
                </a:solidFill>
              </a:defRPr>
            </a:lvl3pPr>
            <a:lvl4pPr>
              <a:defRPr sz="1050">
                <a:solidFill>
                  <a:srgbClr val="58595B"/>
                </a:solidFill>
              </a:defRPr>
            </a:lvl4pPr>
            <a:lvl5pPr>
              <a:defRPr sz="105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C7C1FB17-0E35-4E39-A0EA-0EE7E8AE0F5A}"/>
              </a:ext>
            </a:extLst>
          </p:cNvPr>
          <p:cNvSpPr>
            <a:spLocks noGrp="1"/>
          </p:cNvSpPr>
          <p:nvPr>
            <p:ph type="sldNum" sz="quarter" idx="10"/>
          </p:nvPr>
        </p:nvSpPr>
        <p:spPr/>
        <p:txBody>
          <a:bodyPr/>
          <a:lstStyle>
            <a:lvl1pPr>
              <a:defRPr/>
            </a:lvl1pPr>
          </a:lstStyle>
          <a:p>
            <a:pPr>
              <a:defRPr/>
            </a:pPr>
            <a:fld id="{1825D460-C100-4509-9424-C56CB9237C2D}" type="slidenum">
              <a:rPr lang="en-US"/>
              <a:pPr>
                <a:defRPr/>
              </a:pPr>
              <a:t>‹#›</a:t>
            </a:fld>
            <a:endParaRPr lang="en-US"/>
          </a:p>
        </p:txBody>
      </p:sp>
    </p:spTree>
    <p:extLst>
      <p:ext uri="{BB962C8B-B14F-4D97-AF65-F5344CB8AC3E}">
        <p14:creationId xmlns:p14="http://schemas.microsoft.com/office/powerpoint/2010/main" val="2357536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835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88E15D-C729-49D3-85FF-5D291FC8B1C9}"/>
              </a:ext>
            </a:extLst>
          </p:cNvPr>
          <p:cNvSpPr txBox="1">
            <a:spLocks noChangeArrowheads="1"/>
          </p:cNvSpPr>
          <p:nvPr userDrawn="1"/>
        </p:nvSpPr>
        <p:spPr bwMode="auto">
          <a:xfrm>
            <a:off x="1135063" y="1592263"/>
            <a:ext cx="5368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ka-GE" sz="2400">
                <a:solidFill>
                  <a:schemeClr val="bg1"/>
                </a:solidFill>
                <a:latin typeface="Myriad Pro"/>
                <a:ea typeface="Myriad Pro"/>
                <a:cs typeface="Myriad Pro"/>
              </a:rPr>
              <a:t>THANK YOU FOR </a:t>
            </a:r>
          </a:p>
          <a:p>
            <a:pPr eaLnBrk="1" hangingPunct="1">
              <a:defRPr/>
            </a:pPr>
            <a:r>
              <a:rPr lang="en-US" altLang="ka-GE" sz="2400">
                <a:solidFill>
                  <a:schemeClr val="bg1"/>
                </a:solidFill>
                <a:latin typeface="Myriad Pro"/>
                <a:ea typeface="Myriad Pro"/>
                <a:cs typeface="Myriad Pro"/>
              </a:rPr>
              <a:t>ATTENTION!</a:t>
            </a:r>
          </a:p>
        </p:txBody>
      </p:sp>
      <p:pic>
        <p:nvPicPr>
          <p:cNvPr id="5" name="Picture 7" descr="A picture containing clipart&#10;&#10;Description generated with high confidence">
            <a:extLst>
              <a:ext uri="{FF2B5EF4-FFF2-40B4-BE49-F238E27FC236}">
                <a16:creationId xmlns:a16="http://schemas.microsoft.com/office/drawing/2014/main" id="{F4983EE6-6E6C-4780-A9BF-EBC15A9DA09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5063" y="4914900"/>
            <a:ext cx="1165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135117" y="3126284"/>
            <a:ext cx="3123010" cy="1252537"/>
          </a:xfrm>
        </p:spPr>
        <p:txBody>
          <a:bodyPr/>
          <a:lstStyle>
            <a:lvl1pPr>
              <a:defRPr lang="en-US" sz="1500" smtClean="0">
                <a:solidFill>
                  <a:schemeClr val="bg1"/>
                </a:solidFill>
              </a:defRPr>
            </a:lvl1pPr>
            <a:lvl2pPr>
              <a:defRPr lang="en-US" sz="1350" smtClean="0">
                <a:solidFill>
                  <a:schemeClr val="tx1"/>
                </a:solidFill>
                <a:latin typeface="+mn-lt"/>
                <a:ea typeface="+mn-ea"/>
                <a:cs typeface="+mn-cs"/>
              </a:defRPr>
            </a:lvl2pPr>
            <a:lvl3pPr>
              <a:defRPr lang="en-US" sz="1350" smtClean="0">
                <a:solidFill>
                  <a:schemeClr val="tx1"/>
                </a:solidFill>
                <a:latin typeface="+mn-lt"/>
                <a:ea typeface="+mn-ea"/>
                <a:cs typeface="+mn-cs"/>
              </a:defRPr>
            </a:lvl3pPr>
            <a:lvl4pPr>
              <a:defRPr lang="en-US" smtClean="0">
                <a:solidFill>
                  <a:schemeClr val="tx1"/>
                </a:solidFill>
                <a:latin typeface="+mn-lt"/>
                <a:ea typeface="+mn-ea"/>
                <a:cs typeface="+mn-cs"/>
              </a:defRPr>
            </a:lvl4pPr>
            <a:lvl5pPr>
              <a:defRPr lang="en-US">
                <a:solidFill>
                  <a:schemeClr val="tx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758247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000" b="1" i="0">
                <a:solidFill>
                  <a:schemeClr val="bg1"/>
                </a:solidFill>
                <a:latin typeface="Myriad Pro Semibold" charset="0"/>
                <a:ea typeface="Myriad Pro Semibold" charset="0"/>
                <a:cs typeface="Myriad Pro Semibold"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9F9CDAC0-F108-4AD5-B0FE-F41DC137FC0B}"/>
              </a:ext>
            </a:extLst>
          </p:cNvPr>
          <p:cNvSpPr>
            <a:spLocks noGrp="1"/>
          </p:cNvSpPr>
          <p:nvPr>
            <p:ph type="sldNum" sz="quarter" idx="10"/>
          </p:nvPr>
        </p:nvSpPr>
        <p:spPr/>
        <p:txBody>
          <a:bodyPr/>
          <a:lstStyle>
            <a:lvl1pPr>
              <a:defRPr/>
            </a:lvl1pPr>
          </a:lstStyle>
          <a:p>
            <a:pPr>
              <a:defRPr/>
            </a:pPr>
            <a:fld id="{4857E42D-8A70-4E86-BEE8-CB0ACB88B361}" type="slidenum">
              <a:rPr lang="en-US"/>
              <a:pPr>
                <a:defRPr/>
              </a:pPr>
              <a:t>‹#›</a:t>
            </a:fld>
            <a:endParaRPr lang="en-US"/>
          </a:p>
        </p:txBody>
      </p:sp>
    </p:spTree>
    <p:extLst>
      <p:ext uri="{BB962C8B-B14F-4D97-AF65-F5344CB8AC3E}">
        <p14:creationId xmlns:p14="http://schemas.microsoft.com/office/powerpoint/2010/main" val="625532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E36D8E-7FE5-4946-BBE8-80C2B2A87FA6}"/>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6" name="Straight Connector 5">
            <a:extLst>
              <a:ext uri="{FF2B5EF4-FFF2-40B4-BE49-F238E27FC236}">
                <a16:creationId xmlns:a16="http://schemas.microsoft.com/office/drawing/2014/main" id="{AAE232B0-1586-49E5-9376-B813B5CE122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628650" y="1684948"/>
            <a:ext cx="3886200" cy="4351338"/>
          </a:xfrm>
        </p:spPr>
        <p:txBody>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5028180C-68DD-48C1-AE9A-E48BE228B24A}"/>
              </a:ext>
            </a:extLst>
          </p:cNvPr>
          <p:cNvSpPr>
            <a:spLocks noGrp="1"/>
          </p:cNvSpPr>
          <p:nvPr>
            <p:ph type="sldNum" sz="quarter" idx="10"/>
          </p:nvPr>
        </p:nvSpPr>
        <p:spPr/>
        <p:txBody>
          <a:bodyPr/>
          <a:lstStyle>
            <a:lvl1pPr>
              <a:defRPr/>
            </a:lvl1pPr>
          </a:lstStyle>
          <a:p>
            <a:pPr>
              <a:defRPr/>
            </a:pPr>
            <a:fld id="{4505CEFB-0C04-408F-BDA8-B87BB759CADC}" type="slidenum">
              <a:rPr lang="en-US"/>
              <a:pPr>
                <a:defRPr/>
              </a:pPr>
              <a:t>‹#›</a:t>
            </a:fld>
            <a:endParaRPr lang="en-US"/>
          </a:p>
        </p:txBody>
      </p:sp>
      <p:pic>
        <p:nvPicPr>
          <p:cNvPr id="8" name="Picture 7" descr="A picture containing clipart&#10;&#10;Description generated with high confidence">
            <a:extLst>
              <a:ext uri="{FF2B5EF4-FFF2-40B4-BE49-F238E27FC236}">
                <a16:creationId xmlns:a16="http://schemas.microsoft.com/office/drawing/2014/main" id="{FFE500F2-4C18-48FB-A0FC-8DC22D133FD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37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6E75E6-9216-4D6D-9896-4FF2AB991BF7}"/>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cxnSp>
        <p:nvCxnSpPr>
          <p:cNvPr id="5" name="Straight Connector 4">
            <a:extLst>
              <a:ext uri="{FF2B5EF4-FFF2-40B4-BE49-F238E27FC236}">
                <a16:creationId xmlns:a16="http://schemas.microsoft.com/office/drawing/2014/main" id="{B4B253A8-BD32-4A61-A570-704663217CA9}"/>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4F62CE68-9442-454D-B72C-DCBC7CB8752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1" y="577852"/>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lstStyle>
            <a:lvl1pPr>
              <a:defRPr sz="1125" b="0" i="0">
                <a:solidFill>
                  <a:srgbClr val="58595B"/>
                </a:solidFill>
                <a:latin typeface="Myriad Pro" charset="0"/>
                <a:ea typeface="Myriad Pro" charset="0"/>
                <a:cs typeface="Myriad Pro" charset="0"/>
              </a:defRPr>
            </a:lvl1pPr>
            <a:lvl2pPr>
              <a:defRPr sz="1013" b="0" i="0">
                <a:solidFill>
                  <a:srgbClr val="58595B"/>
                </a:solidFill>
                <a:latin typeface="Myriad Pro" charset="0"/>
                <a:ea typeface="Myriad Pro" charset="0"/>
                <a:cs typeface="Myriad Pro" charset="0"/>
              </a:defRPr>
            </a:lvl2pPr>
            <a:lvl3pPr>
              <a:defRPr sz="900" b="0" i="0">
                <a:solidFill>
                  <a:srgbClr val="58595B"/>
                </a:solidFill>
                <a:latin typeface="Myriad Pro" charset="0"/>
                <a:ea typeface="Myriad Pro" charset="0"/>
                <a:cs typeface="Myriad Pro" charset="0"/>
              </a:defRPr>
            </a:lvl3pPr>
            <a:lvl4pPr>
              <a:defRPr sz="788" b="0" i="0">
                <a:solidFill>
                  <a:srgbClr val="58595B"/>
                </a:solidFill>
                <a:latin typeface="Myriad Pro" charset="0"/>
                <a:ea typeface="Myriad Pro" charset="0"/>
                <a:cs typeface="Myriad Pro" charset="0"/>
              </a:defRPr>
            </a:lvl4pPr>
            <a:lvl5pPr>
              <a:defRPr sz="788"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5E934EAE-7C16-4B29-AD7E-EFF18BC3BF43}"/>
              </a:ext>
            </a:extLst>
          </p:cNvPr>
          <p:cNvSpPr>
            <a:spLocks noGrp="1"/>
          </p:cNvSpPr>
          <p:nvPr>
            <p:ph type="sldNum" sz="quarter" idx="10"/>
          </p:nvPr>
        </p:nvSpPr>
        <p:spPr/>
        <p:txBody>
          <a:bodyPr/>
          <a:lstStyle>
            <a:lvl1pPr>
              <a:defRPr/>
            </a:lvl1pPr>
          </a:lstStyle>
          <a:p>
            <a:pPr>
              <a:defRPr/>
            </a:pPr>
            <a:fld id="{8578438A-E96B-488C-AB6D-0A2BB8421F32}" type="slidenum">
              <a:rPr lang="en-US"/>
              <a:pPr>
                <a:defRPr/>
              </a:pPr>
              <a:t>‹#›</a:t>
            </a:fld>
            <a:endParaRPr lang="en-US"/>
          </a:p>
        </p:txBody>
      </p:sp>
    </p:spTree>
    <p:extLst>
      <p:ext uri="{BB962C8B-B14F-4D97-AF65-F5344CB8AC3E}">
        <p14:creationId xmlns:p14="http://schemas.microsoft.com/office/powerpoint/2010/main" val="964832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951255-8E80-4A83-9220-CAD8C4E3C601}"/>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6" name="Straight Connector 5">
            <a:extLst>
              <a:ext uri="{FF2B5EF4-FFF2-40B4-BE49-F238E27FC236}">
                <a16:creationId xmlns:a16="http://schemas.microsoft.com/office/drawing/2014/main" id="{34A36C4D-5A2F-4270-ACE3-F7052B7A8886}"/>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7" descr="A picture containing clipart&#10;&#10;Description generated with high confidence">
            <a:extLst>
              <a:ext uri="{FF2B5EF4-FFF2-40B4-BE49-F238E27FC236}">
                <a16:creationId xmlns:a16="http://schemas.microsoft.com/office/drawing/2014/main" id="{C8014E68-1C90-4B41-84F8-200762EAC07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1" name="Content Placeholder 2"/>
          <p:cNvSpPr>
            <a:spLocks noGrp="1"/>
          </p:cNvSpPr>
          <p:nvPr>
            <p:ph sz="half" idx="13"/>
          </p:nvPr>
        </p:nvSpPr>
        <p:spPr>
          <a:xfrm>
            <a:off x="4829732" y="1684948"/>
            <a:ext cx="3886200" cy="4351338"/>
          </a:xfrm>
        </p:spPr>
        <p:txBody>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8" name="Slide Number Placeholder 6">
            <a:extLst>
              <a:ext uri="{FF2B5EF4-FFF2-40B4-BE49-F238E27FC236}">
                <a16:creationId xmlns:a16="http://schemas.microsoft.com/office/drawing/2014/main" id="{D31A3E19-273E-4E57-B001-8B9CF9ABC35A}"/>
              </a:ext>
            </a:extLst>
          </p:cNvPr>
          <p:cNvSpPr>
            <a:spLocks noGrp="1"/>
          </p:cNvSpPr>
          <p:nvPr>
            <p:ph type="sldNum" sz="quarter" idx="14"/>
          </p:nvPr>
        </p:nvSpPr>
        <p:spPr/>
        <p:txBody>
          <a:bodyPr/>
          <a:lstStyle>
            <a:lvl1pPr>
              <a:defRPr/>
            </a:lvl1pPr>
          </a:lstStyle>
          <a:p>
            <a:pPr>
              <a:defRPr/>
            </a:pPr>
            <a:fld id="{AB8079B1-6B69-4DA8-8EC9-6A4CBCE9BA17}" type="slidenum">
              <a:rPr lang="en-US"/>
              <a:pPr>
                <a:defRPr/>
              </a:pPr>
              <a:t>‹#›</a:t>
            </a:fld>
            <a:endParaRPr lang="en-US"/>
          </a:p>
        </p:txBody>
      </p:sp>
    </p:spTree>
    <p:extLst>
      <p:ext uri="{BB962C8B-B14F-4D97-AF65-F5344CB8AC3E}">
        <p14:creationId xmlns:p14="http://schemas.microsoft.com/office/powerpoint/2010/main" val="1793930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5F6C35-8A6E-48AA-B84B-AF9DCE2E5511}"/>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8" name="Straight Connector 7">
            <a:extLst>
              <a:ext uri="{FF2B5EF4-FFF2-40B4-BE49-F238E27FC236}">
                <a16:creationId xmlns:a16="http://schemas.microsoft.com/office/drawing/2014/main" id="{80BC1D64-E85A-4147-9C96-5300538A8015}"/>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9" name="Picture 7" descr="A picture containing clipart&#10;&#10;Description generated with high confidence">
            <a:extLst>
              <a:ext uri="{FF2B5EF4-FFF2-40B4-BE49-F238E27FC236}">
                <a16:creationId xmlns:a16="http://schemas.microsoft.com/office/drawing/2014/main" id="{B8BC3F55-B0C2-4C45-9A24-C906A87033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29842" y="1385736"/>
            <a:ext cx="3868340"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dirty="0"/>
              <a:t>Click to edit Master text styles</a:t>
            </a:r>
          </a:p>
        </p:txBody>
      </p:sp>
      <p:sp>
        <p:nvSpPr>
          <p:cNvPr id="4" name="Content Placeholder 3"/>
          <p:cNvSpPr>
            <a:spLocks noGrp="1"/>
          </p:cNvSpPr>
          <p:nvPr>
            <p:ph sz="half" idx="2"/>
          </p:nvPr>
        </p:nvSpPr>
        <p:spPr>
          <a:xfrm>
            <a:off x="629842" y="2392531"/>
            <a:ext cx="3868340" cy="3684588"/>
          </a:xfrm>
        </p:spPr>
        <p:txBody>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5" name="Text Placeholder 4"/>
          <p:cNvSpPr>
            <a:spLocks noGrp="1"/>
          </p:cNvSpPr>
          <p:nvPr>
            <p:ph type="body" sz="quarter" idx="3"/>
          </p:nvPr>
        </p:nvSpPr>
        <p:spPr>
          <a:xfrm>
            <a:off x="4629150" y="1385736"/>
            <a:ext cx="3887391"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a:t>Click to edit Master text styles</a:t>
            </a:r>
          </a:p>
        </p:txBody>
      </p:sp>
      <p:sp>
        <p:nvSpPr>
          <p:cNvPr id="6" name="Content Placeholder 5"/>
          <p:cNvSpPr>
            <a:spLocks noGrp="1"/>
          </p:cNvSpPr>
          <p:nvPr>
            <p:ph sz="quarter" idx="4"/>
          </p:nvPr>
        </p:nvSpPr>
        <p:spPr>
          <a:xfrm>
            <a:off x="4629150" y="2392531"/>
            <a:ext cx="3887391" cy="3684588"/>
          </a:xfrm>
        </p:spPr>
        <p:txBody>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11"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0" name="Slide Number Placeholder 8">
            <a:extLst>
              <a:ext uri="{FF2B5EF4-FFF2-40B4-BE49-F238E27FC236}">
                <a16:creationId xmlns:a16="http://schemas.microsoft.com/office/drawing/2014/main" id="{B9D66627-9A67-4838-B38B-51C580A19677}"/>
              </a:ext>
            </a:extLst>
          </p:cNvPr>
          <p:cNvSpPr>
            <a:spLocks noGrp="1"/>
          </p:cNvSpPr>
          <p:nvPr>
            <p:ph type="sldNum" sz="quarter" idx="10"/>
          </p:nvPr>
        </p:nvSpPr>
        <p:spPr/>
        <p:txBody>
          <a:bodyPr/>
          <a:lstStyle>
            <a:lvl1pPr>
              <a:defRPr/>
            </a:lvl1pPr>
          </a:lstStyle>
          <a:p>
            <a:pPr>
              <a:defRPr/>
            </a:pPr>
            <a:fld id="{5B76C71B-0AF8-4862-AF45-8C62F61DA7C6}" type="slidenum">
              <a:rPr lang="en-US"/>
              <a:pPr>
                <a:defRPr/>
              </a:pPr>
              <a:t>‹#›</a:t>
            </a:fld>
            <a:endParaRPr lang="en-US"/>
          </a:p>
        </p:txBody>
      </p:sp>
    </p:spTree>
    <p:extLst>
      <p:ext uri="{BB962C8B-B14F-4D97-AF65-F5344CB8AC3E}">
        <p14:creationId xmlns:p14="http://schemas.microsoft.com/office/powerpoint/2010/main" val="168450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D4833E-715A-480A-AB18-B67DBDBA0637}"/>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9" name="Picture 6">
            <a:extLst>
              <a:ext uri="{FF2B5EF4-FFF2-40B4-BE49-F238E27FC236}">
                <a16:creationId xmlns:a16="http://schemas.microsoft.com/office/drawing/2014/main" id="{94160847-75EB-4760-A17F-9E4F8E7182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496888"/>
            <a:ext cx="1057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DAD085DE-A5A5-4E1F-9B4E-E7C6FD9D7BA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8" name="Picture Placeholder 7"/>
          <p:cNvSpPr>
            <a:spLocks noGrp="1"/>
          </p:cNvSpPr>
          <p:nvPr>
            <p:ph type="pic" sz="quarter" idx="13"/>
          </p:nvPr>
        </p:nvSpPr>
        <p:spPr>
          <a:xfrm>
            <a:off x="628650" y="1276670"/>
            <a:ext cx="3855427" cy="2663066"/>
          </a:xfrm>
        </p:spPr>
        <p:txBody>
          <a:bodyPr rtlCol="0">
            <a:normAutofit/>
          </a:bodyPr>
          <a:lstStyle/>
          <a:p>
            <a:pPr lvl="0"/>
            <a:endParaRPr lang="en-US" noProof="0"/>
          </a:p>
        </p:txBody>
      </p:sp>
      <p:sp>
        <p:nvSpPr>
          <p:cNvPr id="11" name="Picture Placeholder 7"/>
          <p:cNvSpPr>
            <a:spLocks noGrp="1"/>
          </p:cNvSpPr>
          <p:nvPr>
            <p:ph type="pic" sz="quarter" idx="14"/>
          </p:nvPr>
        </p:nvSpPr>
        <p:spPr>
          <a:xfrm>
            <a:off x="4726745" y="1276670"/>
            <a:ext cx="3848832" cy="2659415"/>
          </a:xfrm>
        </p:spPr>
        <p:txBody>
          <a:bodyPr rtlCol="0">
            <a:normAutofit/>
          </a:bodyPr>
          <a:lstStyle/>
          <a:p>
            <a:pPr lvl="0"/>
            <a:endParaRPr lang="en-US" noProof="0"/>
          </a:p>
        </p:txBody>
      </p:sp>
      <p:sp>
        <p:nvSpPr>
          <p:cNvPr id="14" name="Text Placeholder 13"/>
          <p:cNvSpPr>
            <a:spLocks noGrp="1"/>
          </p:cNvSpPr>
          <p:nvPr>
            <p:ph type="body" sz="quarter" idx="15"/>
          </p:nvPr>
        </p:nvSpPr>
        <p:spPr>
          <a:xfrm>
            <a:off x="628650" y="4143607"/>
            <a:ext cx="3855427" cy="2033356"/>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6"/>
          </p:nvPr>
        </p:nvSpPr>
        <p:spPr>
          <a:xfrm>
            <a:off x="4726745" y="4143607"/>
            <a:ext cx="3848832" cy="2033356"/>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916EBFC-37A4-4EEA-BDA0-E6770B9A3746}"/>
              </a:ext>
            </a:extLst>
          </p:cNvPr>
          <p:cNvSpPr>
            <a:spLocks noGrp="1"/>
          </p:cNvSpPr>
          <p:nvPr>
            <p:ph type="sldNum" sz="quarter" idx="17"/>
          </p:nvPr>
        </p:nvSpPr>
        <p:spPr/>
        <p:txBody>
          <a:bodyPr/>
          <a:lstStyle>
            <a:lvl1pPr>
              <a:defRPr/>
            </a:lvl1pPr>
          </a:lstStyle>
          <a:p>
            <a:pPr>
              <a:defRPr/>
            </a:pPr>
            <a:fld id="{4F74FA68-455D-4E99-89DC-F569D901F919}" type="slidenum">
              <a:rPr lang="en-US"/>
              <a:pPr>
                <a:defRPr/>
              </a:pPr>
              <a:t>‹#›</a:t>
            </a:fld>
            <a:endParaRPr lang="en-US"/>
          </a:p>
        </p:txBody>
      </p:sp>
    </p:spTree>
    <p:extLst>
      <p:ext uri="{BB962C8B-B14F-4D97-AF65-F5344CB8AC3E}">
        <p14:creationId xmlns:p14="http://schemas.microsoft.com/office/powerpoint/2010/main" val="3229195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EE4B11-3C45-4749-BADF-D61350EC8D18}"/>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5" name="Straight Connector 4">
            <a:extLst>
              <a:ext uri="{FF2B5EF4-FFF2-40B4-BE49-F238E27FC236}">
                <a16:creationId xmlns:a16="http://schemas.microsoft.com/office/drawing/2014/main" id="{85984B9B-D511-4175-AE4B-4BBA704F6561}"/>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7" descr="A picture containing clipart&#10;&#10;Description generated with high confidence">
            <a:extLst>
              <a:ext uri="{FF2B5EF4-FFF2-40B4-BE49-F238E27FC236}">
                <a16:creationId xmlns:a16="http://schemas.microsoft.com/office/drawing/2014/main" id="{33ED9A51-86B6-4F0C-80F0-CA2E568B481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8650" y="1667967"/>
            <a:ext cx="7886700" cy="4351338"/>
          </a:xfrm>
        </p:spPr>
        <p:txBody>
          <a:bodyPr/>
          <a:lstStyle>
            <a:lvl1pPr>
              <a:defRPr sz="1500">
                <a:solidFill>
                  <a:srgbClr val="58595B"/>
                </a:solidFill>
              </a:defRPr>
            </a:lvl1pPr>
            <a:lvl2pPr>
              <a:defRPr sz="1350">
                <a:solidFill>
                  <a:srgbClr val="58595B"/>
                </a:solidFill>
              </a:defRPr>
            </a:lvl2pPr>
            <a:lvl3pPr>
              <a:defRPr sz="1200">
                <a:solidFill>
                  <a:srgbClr val="58595B"/>
                </a:solidFill>
              </a:defRPr>
            </a:lvl3pPr>
            <a:lvl4pPr>
              <a:defRPr sz="1050">
                <a:solidFill>
                  <a:srgbClr val="58595B"/>
                </a:solidFill>
              </a:defRPr>
            </a:lvl4pPr>
            <a:lvl5pPr>
              <a:defRPr sz="105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3F778EAB-0B8A-4C79-B063-9916F0CFEB08}"/>
              </a:ext>
            </a:extLst>
          </p:cNvPr>
          <p:cNvSpPr>
            <a:spLocks noGrp="1"/>
          </p:cNvSpPr>
          <p:nvPr>
            <p:ph type="sldNum" sz="quarter" idx="10"/>
          </p:nvPr>
        </p:nvSpPr>
        <p:spPr/>
        <p:txBody>
          <a:bodyPr/>
          <a:lstStyle>
            <a:lvl1pPr>
              <a:defRPr/>
            </a:lvl1pPr>
          </a:lstStyle>
          <a:p>
            <a:pPr>
              <a:defRPr/>
            </a:pPr>
            <a:fld id="{50AB160B-565C-4ABE-936A-2A7AFF17A246}" type="slidenum">
              <a:rPr lang="en-US"/>
              <a:pPr>
                <a:defRPr/>
              </a:pPr>
              <a:t>‹#›</a:t>
            </a:fld>
            <a:endParaRPr lang="en-US"/>
          </a:p>
        </p:txBody>
      </p:sp>
    </p:spTree>
    <p:extLst>
      <p:ext uri="{BB962C8B-B14F-4D97-AF65-F5344CB8AC3E}">
        <p14:creationId xmlns:p14="http://schemas.microsoft.com/office/powerpoint/2010/main" val="2609690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2E88242-7158-4790-B365-B89F24332523}"/>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3" name="Slide Number Placeholder 6">
            <a:extLst>
              <a:ext uri="{FF2B5EF4-FFF2-40B4-BE49-F238E27FC236}">
                <a16:creationId xmlns:a16="http://schemas.microsoft.com/office/drawing/2014/main" id="{B6D81FE6-E6E9-41B0-90D2-C2520C94BF0B}"/>
              </a:ext>
            </a:extLst>
          </p:cNvPr>
          <p:cNvSpPr>
            <a:spLocks noGrp="1"/>
          </p:cNvSpPr>
          <p:nvPr>
            <p:ph type="sldNum" sz="quarter" idx="10"/>
          </p:nvPr>
        </p:nvSpPr>
        <p:spPr/>
        <p:txBody>
          <a:bodyPr/>
          <a:lstStyle>
            <a:lvl1pPr>
              <a:defRPr/>
            </a:lvl1pPr>
          </a:lstStyle>
          <a:p>
            <a:pPr>
              <a:defRPr/>
            </a:pPr>
            <a:fld id="{159CA1B4-8FED-4FAD-B147-CC7135B7AB54}" type="slidenum">
              <a:rPr lang="en-US"/>
              <a:pPr>
                <a:defRPr/>
              </a:pPr>
              <a:t>‹#›</a:t>
            </a:fld>
            <a:endParaRPr lang="en-US"/>
          </a:p>
        </p:txBody>
      </p:sp>
    </p:spTree>
    <p:extLst>
      <p:ext uri="{BB962C8B-B14F-4D97-AF65-F5344CB8AC3E}">
        <p14:creationId xmlns:p14="http://schemas.microsoft.com/office/powerpoint/2010/main" val="563000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B1053D-B61A-4DBC-8DBE-FB4C357F7918}"/>
              </a:ext>
            </a:extLst>
          </p:cNvPr>
          <p:cNvSpPr txBox="1">
            <a:spLocks noChangeArrowheads="1"/>
          </p:cNvSpPr>
          <p:nvPr userDrawn="1"/>
        </p:nvSpPr>
        <p:spPr bwMode="auto">
          <a:xfrm>
            <a:off x="1135063" y="1592263"/>
            <a:ext cx="5368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ka-GE" sz="2400">
                <a:solidFill>
                  <a:schemeClr val="bg1"/>
                </a:solidFill>
                <a:latin typeface="Myriad Pro"/>
                <a:ea typeface="Myriad Pro"/>
                <a:cs typeface="Myriad Pro"/>
              </a:rPr>
              <a:t>THANK YOU FOR </a:t>
            </a:r>
          </a:p>
          <a:p>
            <a:pPr eaLnBrk="1" hangingPunct="1">
              <a:defRPr/>
            </a:pPr>
            <a:r>
              <a:rPr lang="en-US" altLang="ka-GE" sz="2400">
                <a:solidFill>
                  <a:schemeClr val="bg1"/>
                </a:solidFill>
                <a:latin typeface="Myriad Pro"/>
                <a:ea typeface="Myriad Pro"/>
                <a:cs typeface="Myriad Pro"/>
              </a:rPr>
              <a:t>ATTENTION!</a:t>
            </a:r>
          </a:p>
        </p:txBody>
      </p:sp>
      <p:pic>
        <p:nvPicPr>
          <p:cNvPr id="5" name="Picture 6" descr="A picture containing clipart&#10;&#10;Description generated with high confidence">
            <a:extLst>
              <a:ext uri="{FF2B5EF4-FFF2-40B4-BE49-F238E27FC236}">
                <a16:creationId xmlns:a16="http://schemas.microsoft.com/office/drawing/2014/main" id="{2CB72FBF-FED8-4F78-A3BF-F30BDD84462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5063" y="5062538"/>
            <a:ext cx="11652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135117" y="3070013"/>
            <a:ext cx="3123010" cy="1252537"/>
          </a:xfrm>
        </p:spPr>
        <p:txBody>
          <a:bodyPr/>
          <a:lstStyle>
            <a:lvl1pPr>
              <a:defRPr lang="en-US" sz="1500" smtClean="0">
                <a:solidFill>
                  <a:schemeClr val="bg1"/>
                </a:solidFill>
              </a:defRPr>
            </a:lvl1pPr>
            <a:lvl2pPr>
              <a:defRPr lang="en-US" sz="1350" smtClean="0">
                <a:solidFill>
                  <a:schemeClr val="tx1"/>
                </a:solidFill>
                <a:latin typeface="+mn-lt"/>
                <a:ea typeface="+mn-ea"/>
                <a:cs typeface="+mn-cs"/>
              </a:defRPr>
            </a:lvl2pPr>
            <a:lvl3pPr>
              <a:defRPr lang="en-US" sz="1350" smtClean="0">
                <a:solidFill>
                  <a:schemeClr val="tx1"/>
                </a:solidFill>
                <a:latin typeface="+mn-lt"/>
                <a:ea typeface="+mn-ea"/>
                <a:cs typeface="+mn-cs"/>
              </a:defRPr>
            </a:lvl3pPr>
            <a:lvl4pPr>
              <a:defRPr lang="en-US" smtClean="0">
                <a:solidFill>
                  <a:schemeClr val="tx1"/>
                </a:solidFill>
                <a:latin typeface="+mn-lt"/>
                <a:ea typeface="+mn-ea"/>
                <a:cs typeface="+mn-cs"/>
              </a:defRPr>
            </a:lvl4pPr>
            <a:lvl5pPr>
              <a:defRPr lang="en-US">
                <a:solidFill>
                  <a:schemeClr val="tx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2142912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ntroduction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D539AD2-8DD2-473A-A0A4-E3DFA7FCEC27}"/>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97A35065-1A55-458D-BFE4-7437FBF162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8650" y="6456363"/>
            <a:ext cx="706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1"/>
          </p:nvPr>
        </p:nvSpPr>
        <p:spPr>
          <a:xfrm>
            <a:off x="0" y="0"/>
            <a:ext cx="9144000" cy="3798888"/>
          </a:xfrm>
        </p:spPr>
        <p:txBody>
          <a:bodyPr rtlCol="0">
            <a:normAutofit/>
          </a:bodyPr>
          <a:lstStyle/>
          <a:p>
            <a:pPr lvl="0"/>
            <a:endParaRPr lang="en-US" noProof="0"/>
          </a:p>
        </p:txBody>
      </p:sp>
      <p:sp>
        <p:nvSpPr>
          <p:cNvPr id="11" name="Content Placeholder 4"/>
          <p:cNvSpPr>
            <a:spLocks noGrp="1"/>
          </p:cNvSpPr>
          <p:nvPr>
            <p:ph sz="quarter" idx="12"/>
          </p:nvPr>
        </p:nvSpPr>
        <p:spPr>
          <a:xfrm>
            <a:off x="628651" y="4461641"/>
            <a:ext cx="3802673" cy="1655626"/>
          </a:xfrm>
        </p:spPr>
        <p:txBody>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4"/>
          </p:nvPr>
        </p:nvSpPr>
        <p:spPr>
          <a:xfrm>
            <a:off x="4712677" y="4461640"/>
            <a:ext cx="3802673" cy="1655626"/>
          </a:xfrm>
        </p:spPr>
        <p:txBody>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5"/>
          </p:nvPr>
        </p:nvSpPr>
        <p:spPr>
          <a:xfrm>
            <a:off x="628650" y="3902076"/>
            <a:ext cx="3805238" cy="417513"/>
          </a:xfrm>
        </p:spPr>
        <p:txBody>
          <a:bodyPr>
            <a:noAutofit/>
          </a:bodyPr>
          <a:lstStyle>
            <a:lvl1pPr marL="0" indent="0">
              <a:buNone/>
              <a:defRPr sz="1500" b="1" i="0" baseline="0">
                <a:solidFill>
                  <a:srgbClr val="62BDEC"/>
                </a:solidFill>
                <a:latin typeface="Myriad Pro" charset="0"/>
                <a:ea typeface="Myriad Pro" charset="0"/>
                <a:cs typeface="Myriad Pro" charset="0"/>
              </a:defRPr>
            </a:lvl1pPr>
          </a:lstStyle>
          <a:p>
            <a:pPr lvl="0"/>
            <a:r>
              <a:rPr lang="en-US"/>
              <a:t>Edit Master text styles</a:t>
            </a:r>
          </a:p>
        </p:txBody>
      </p:sp>
      <p:sp>
        <p:nvSpPr>
          <p:cNvPr id="8" name="Slide Number Placeholder 2">
            <a:extLst>
              <a:ext uri="{FF2B5EF4-FFF2-40B4-BE49-F238E27FC236}">
                <a16:creationId xmlns:a16="http://schemas.microsoft.com/office/drawing/2014/main" id="{153FA224-2421-4890-9FC1-86077340B56F}"/>
              </a:ext>
            </a:extLst>
          </p:cNvPr>
          <p:cNvSpPr>
            <a:spLocks noGrp="1"/>
          </p:cNvSpPr>
          <p:nvPr>
            <p:ph type="sldNum" sz="quarter" idx="16"/>
          </p:nvPr>
        </p:nvSpPr>
        <p:spPr/>
        <p:txBody>
          <a:bodyPr/>
          <a:lstStyle>
            <a:lvl1pPr>
              <a:defRPr/>
            </a:lvl1pPr>
          </a:lstStyle>
          <a:p>
            <a:pPr>
              <a:defRPr/>
            </a:pPr>
            <a:fld id="{893B0208-E747-455D-B778-591BBED37A2C}" type="slidenum">
              <a:rPr lang="en-US"/>
              <a:pPr>
                <a:defRPr/>
              </a:pPr>
              <a:t>‹#›</a:t>
            </a:fld>
            <a:endParaRPr lang="en-US"/>
          </a:p>
        </p:txBody>
      </p:sp>
    </p:spTree>
    <p:extLst>
      <p:ext uri="{BB962C8B-B14F-4D97-AF65-F5344CB8AC3E}">
        <p14:creationId xmlns:p14="http://schemas.microsoft.com/office/powerpoint/2010/main" val="3607735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FABD2B4-59D6-480C-9F2A-30E1D3B1D7AE}"/>
              </a:ext>
            </a:extLst>
          </p:cNvPr>
          <p:cNvSpPr>
            <a:spLocks noGrp="1"/>
          </p:cNvSpPr>
          <p:nvPr>
            <p:ph type="dt" sz="half" idx="10"/>
          </p:nvPr>
        </p:nvSpPr>
        <p:spPr/>
        <p:txBody>
          <a:bodyPr/>
          <a:lstStyle>
            <a:lvl1pPr>
              <a:defRPr/>
            </a:lvl1pPr>
          </a:lstStyle>
          <a:p>
            <a:pPr>
              <a:defRPr/>
            </a:pPr>
            <a:fld id="{834FFF96-3339-423B-84BB-43AB81DB3CE4}" type="datetimeFigureOut">
              <a:rPr lang="en-US"/>
              <a:pPr>
                <a:defRPr/>
              </a:pPr>
              <a:t>6/2/2020</a:t>
            </a:fld>
            <a:endParaRPr lang="en-US"/>
          </a:p>
        </p:txBody>
      </p:sp>
      <p:sp>
        <p:nvSpPr>
          <p:cNvPr id="5" name="Footer Placeholder 4">
            <a:extLst>
              <a:ext uri="{FF2B5EF4-FFF2-40B4-BE49-F238E27FC236}">
                <a16:creationId xmlns:a16="http://schemas.microsoft.com/office/drawing/2014/main" id="{85AE6281-2E6E-45EE-ABC3-2E1649590A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F43C5E-76A1-4EA9-99B8-C633E7F7DF71}"/>
              </a:ext>
            </a:extLst>
          </p:cNvPr>
          <p:cNvSpPr>
            <a:spLocks noGrp="1"/>
          </p:cNvSpPr>
          <p:nvPr>
            <p:ph type="sldNum" sz="quarter" idx="12"/>
          </p:nvPr>
        </p:nvSpPr>
        <p:spPr/>
        <p:txBody>
          <a:bodyPr/>
          <a:lstStyle>
            <a:lvl1pPr>
              <a:defRPr/>
            </a:lvl1pPr>
          </a:lstStyle>
          <a:p>
            <a:pPr>
              <a:defRPr/>
            </a:pPr>
            <a:fld id="{0E0E3D00-EAE0-4C2A-8CCE-690AB9C94955}" type="slidenum">
              <a:rPr lang="en-US"/>
              <a:pPr>
                <a:defRPr/>
              </a:pPr>
              <a:t>‹#›</a:t>
            </a:fld>
            <a:endParaRPr lang="en-US"/>
          </a:p>
        </p:txBody>
      </p:sp>
    </p:spTree>
    <p:extLst>
      <p:ext uri="{BB962C8B-B14F-4D97-AF65-F5344CB8AC3E}">
        <p14:creationId xmlns:p14="http://schemas.microsoft.com/office/powerpoint/2010/main" val="34427527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136514-CF1B-4DB6-8809-557CD7EE1793}"/>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5" name="Straight Connector 4">
            <a:extLst>
              <a:ext uri="{FF2B5EF4-FFF2-40B4-BE49-F238E27FC236}">
                <a16:creationId xmlns:a16="http://schemas.microsoft.com/office/drawing/2014/main" id="{355FEB42-4ECD-4406-BC1C-CED7539ADDF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B883DFBE-713C-45F1-B770-E770007D8B8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417C622-722C-48DC-A91B-D4A230D4970C}"/>
              </a:ext>
            </a:extLst>
          </p:cNvPr>
          <p:cNvSpPr>
            <a:spLocks noGrp="1"/>
          </p:cNvSpPr>
          <p:nvPr>
            <p:ph type="dt" sz="half" idx="10"/>
          </p:nvPr>
        </p:nvSpPr>
        <p:spPr/>
        <p:txBody>
          <a:bodyPr/>
          <a:lstStyle>
            <a:lvl1pPr>
              <a:defRPr/>
            </a:lvl1pPr>
          </a:lstStyle>
          <a:p>
            <a:pPr>
              <a:defRPr/>
            </a:pPr>
            <a:fld id="{EC6907B5-34B1-42E4-9BBA-4FECAACACA7C}" type="datetimeFigureOut">
              <a:rPr lang="en-US"/>
              <a:pPr>
                <a:defRPr/>
              </a:pPr>
              <a:t>6/2/2020</a:t>
            </a:fld>
            <a:endParaRPr lang="en-US"/>
          </a:p>
        </p:txBody>
      </p:sp>
      <p:sp>
        <p:nvSpPr>
          <p:cNvPr id="8" name="Footer Placeholder 4">
            <a:extLst>
              <a:ext uri="{FF2B5EF4-FFF2-40B4-BE49-F238E27FC236}">
                <a16:creationId xmlns:a16="http://schemas.microsoft.com/office/drawing/2014/main" id="{D2933254-EBA9-4C3A-AEA2-4C68B4C44C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C99E07-C7D2-46AD-89F0-B2336FEE4022}"/>
              </a:ext>
            </a:extLst>
          </p:cNvPr>
          <p:cNvSpPr>
            <a:spLocks noGrp="1"/>
          </p:cNvSpPr>
          <p:nvPr>
            <p:ph type="sldNum" sz="quarter" idx="12"/>
          </p:nvPr>
        </p:nvSpPr>
        <p:spPr/>
        <p:txBody>
          <a:bodyPr/>
          <a:lstStyle>
            <a:lvl1pPr>
              <a:defRPr/>
            </a:lvl1pPr>
          </a:lstStyle>
          <a:p>
            <a:pPr>
              <a:defRPr/>
            </a:pPr>
            <a:fld id="{73C9F021-A5C2-4038-9588-98B367102651}" type="slidenum">
              <a:rPr lang="en-US"/>
              <a:pPr>
                <a:defRPr/>
              </a:pPr>
              <a:t>‹#›</a:t>
            </a:fld>
            <a:endParaRPr lang="en-US"/>
          </a:p>
        </p:txBody>
      </p:sp>
    </p:spTree>
    <p:extLst>
      <p:ext uri="{BB962C8B-B14F-4D97-AF65-F5344CB8AC3E}">
        <p14:creationId xmlns:p14="http://schemas.microsoft.com/office/powerpoint/2010/main" val="2038829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A82B-72A5-4640-9589-F0338777DC4F}"/>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descr="A picture containing clipart&#10;&#10;Description generated with high confidence">
            <a:extLst>
              <a:ext uri="{FF2B5EF4-FFF2-40B4-BE49-F238E27FC236}">
                <a16:creationId xmlns:a16="http://schemas.microsoft.com/office/drawing/2014/main" id="{F1BF8267-AE17-42C0-A216-6B432A2DF60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5CE609E-EE5F-4A86-8C11-EF383A500660}"/>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95A1D927-2FC4-4046-9B75-1532002C5F9B}"/>
              </a:ext>
            </a:extLst>
          </p:cNvPr>
          <p:cNvSpPr>
            <a:spLocks noGrp="1"/>
          </p:cNvSpPr>
          <p:nvPr>
            <p:ph type="dt" sz="half" idx="10"/>
          </p:nvPr>
        </p:nvSpPr>
        <p:spPr/>
        <p:txBody>
          <a:bodyPr/>
          <a:lstStyle>
            <a:lvl1pPr>
              <a:defRPr/>
            </a:lvl1pPr>
          </a:lstStyle>
          <a:p>
            <a:pPr>
              <a:defRPr/>
            </a:pPr>
            <a:fld id="{7038231F-FB44-4A38-B55C-41D9A894DF35}" type="datetimeFigureOut">
              <a:rPr lang="en-US"/>
              <a:pPr>
                <a:defRPr/>
              </a:pPr>
              <a:t>6/2/2020</a:t>
            </a:fld>
            <a:endParaRPr lang="en-US"/>
          </a:p>
        </p:txBody>
      </p:sp>
      <p:sp>
        <p:nvSpPr>
          <p:cNvPr id="8" name="Footer Placeholder 4">
            <a:extLst>
              <a:ext uri="{FF2B5EF4-FFF2-40B4-BE49-F238E27FC236}">
                <a16:creationId xmlns:a16="http://schemas.microsoft.com/office/drawing/2014/main" id="{1FC5D3E0-0B18-46F0-A35E-410CE6DB67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C213845-A041-4EDB-8579-59FCA51767E4}"/>
              </a:ext>
            </a:extLst>
          </p:cNvPr>
          <p:cNvSpPr>
            <a:spLocks noGrp="1"/>
          </p:cNvSpPr>
          <p:nvPr>
            <p:ph type="sldNum" sz="quarter" idx="12"/>
          </p:nvPr>
        </p:nvSpPr>
        <p:spPr/>
        <p:txBody>
          <a:bodyPr/>
          <a:lstStyle>
            <a:lvl1pPr>
              <a:defRPr/>
            </a:lvl1pPr>
          </a:lstStyle>
          <a:p>
            <a:pPr>
              <a:defRPr/>
            </a:pPr>
            <a:fld id="{524EA5CE-C066-4306-806E-6E2ABA0AA668}" type="slidenum">
              <a:rPr lang="en-US"/>
              <a:pPr>
                <a:defRPr/>
              </a:pPr>
              <a:t>‹#›</a:t>
            </a:fld>
            <a:endParaRPr lang="en-US"/>
          </a:p>
        </p:txBody>
      </p:sp>
    </p:spTree>
    <p:extLst>
      <p:ext uri="{BB962C8B-B14F-4D97-AF65-F5344CB8AC3E}">
        <p14:creationId xmlns:p14="http://schemas.microsoft.com/office/powerpoint/2010/main" val="32627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307404-76AF-40B8-8CB5-4062A27D0F4E}"/>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cxnSp>
        <p:nvCxnSpPr>
          <p:cNvPr id="6" name="Straight Connector 5">
            <a:extLst>
              <a:ext uri="{FF2B5EF4-FFF2-40B4-BE49-F238E27FC236}">
                <a16:creationId xmlns:a16="http://schemas.microsoft.com/office/drawing/2014/main" id="{E968AEAD-6FDC-4121-B564-BD5F2B267105}"/>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8" descr="A picture containing clipart&#10;&#10;Description generated with high confidence">
            <a:extLst>
              <a:ext uri="{FF2B5EF4-FFF2-40B4-BE49-F238E27FC236}">
                <a16:creationId xmlns:a16="http://schemas.microsoft.com/office/drawing/2014/main" id="{6ABE50F4-5510-4B08-96CA-23B26E1686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1" y="577852"/>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lstStyle>
            <a:lvl1pPr>
              <a:defRPr sz="1125" b="0" i="0">
                <a:solidFill>
                  <a:srgbClr val="58595B"/>
                </a:solidFill>
                <a:latin typeface="Myriad Pro" charset="0"/>
                <a:ea typeface="Myriad Pro" charset="0"/>
                <a:cs typeface="Myriad Pro" charset="0"/>
              </a:defRPr>
            </a:lvl1pPr>
            <a:lvl2pPr>
              <a:defRPr sz="1013" b="0" i="0">
                <a:solidFill>
                  <a:srgbClr val="58595B"/>
                </a:solidFill>
                <a:latin typeface="Myriad Pro" charset="0"/>
                <a:ea typeface="Myriad Pro" charset="0"/>
                <a:cs typeface="Myriad Pro" charset="0"/>
              </a:defRPr>
            </a:lvl2pPr>
            <a:lvl3pPr>
              <a:defRPr sz="900" b="0" i="0">
                <a:solidFill>
                  <a:srgbClr val="58595B"/>
                </a:solidFill>
                <a:latin typeface="Myriad Pro" charset="0"/>
                <a:ea typeface="Myriad Pro" charset="0"/>
                <a:cs typeface="Myriad Pro" charset="0"/>
              </a:defRPr>
            </a:lvl3pPr>
            <a:lvl4pPr>
              <a:defRPr sz="788" b="0" i="0">
                <a:solidFill>
                  <a:srgbClr val="58595B"/>
                </a:solidFill>
                <a:latin typeface="Myriad Pro" charset="0"/>
                <a:ea typeface="Myriad Pro" charset="0"/>
                <a:cs typeface="Myriad Pro" charset="0"/>
              </a:defRPr>
            </a:lvl4pPr>
            <a:lvl5pPr>
              <a:defRPr sz="788"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11" name="Content Placeholder 2"/>
          <p:cNvSpPr>
            <a:spLocks noGrp="1"/>
          </p:cNvSpPr>
          <p:nvPr>
            <p:ph sz="half" idx="13"/>
          </p:nvPr>
        </p:nvSpPr>
        <p:spPr>
          <a:xfrm>
            <a:off x="4829732" y="1684948"/>
            <a:ext cx="3886200" cy="4351338"/>
          </a:xfrm>
        </p:spPr>
        <p:txBody>
          <a:bodyPr/>
          <a:lstStyle>
            <a:lvl1pPr>
              <a:defRPr sz="1125" b="0" i="0">
                <a:solidFill>
                  <a:srgbClr val="58595B"/>
                </a:solidFill>
                <a:latin typeface="Myriad Pro" charset="0"/>
                <a:ea typeface="Myriad Pro" charset="0"/>
                <a:cs typeface="Myriad Pro" charset="0"/>
              </a:defRPr>
            </a:lvl1pPr>
            <a:lvl2pPr>
              <a:defRPr sz="1013" b="0" i="0">
                <a:solidFill>
                  <a:srgbClr val="58595B"/>
                </a:solidFill>
                <a:latin typeface="Myriad Pro" charset="0"/>
                <a:ea typeface="Myriad Pro" charset="0"/>
                <a:cs typeface="Myriad Pro" charset="0"/>
              </a:defRPr>
            </a:lvl2pPr>
            <a:lvl3pPr>
              <a:defRPr sz="900" b="0" i="0">
                <a:solidFill>
                  <a:srgbClr val="58595B"/>
                </a:solidFill>
                <a:latin typeface="Myriad Pro" charset="0"/>
                <a:ea typeface="Myriad Pro" charset="0"/>
                <a:cs typeface="Myriad Pro" charset="0"/>
              </a:defRPr>
            </a:lvl3pPr>
            <a:lvl4pPr>
              <a:defRPr sz="788" b="0" i="0">
                <a:solidFill>
                  <a:srgbClr val="58595B"/>
                </a:solidFill>
                <a:latin typeface="Myriad Pro" charset="0"/>
                <a:ea typeface="Myriad Pro" charset="0"/>
                <a:cs typeface="Myriad Pro" charset="0"/>
              </a:defRPr>
            </a:lvl4pPr>
            <a:lvl5pPr>
              <a:defRPr sz="788" b="0" i="0">
                <a:solidFill>
                  <a:srgbClr val="58595B"/>
                </a:solidFill>
                <a:latin typeface="Myriad Pro" charset="0"/>
                <a:ea typeface="Myriad Pro" charset="0"/>
                <a:cs typeface="Myriad Pro" charset="0"/>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8" name="Slide Number Placeholder 6">
            <a:extLst>
              <a:ext uri="{FF2B5EF4-FFF2-40B4-BE49-F238E27FC236}">
                <a16:creationId xmlns:a16="http://schemas.microsoft.com/office/drawing/2014/main" id="{F83B7F91-DD72-4319-A57A-D861A1D1E243}"/>
              </a:ext>
            </a:extLst>
          </p:cNvPr>
          <p:cNvSpPr>
            <a:spLocks noGrp="1"/>
          </p:cNvSpPr>
          <p:nvPr>
            <p:ph type="sldNum" sz="quarter" idx="14"/>
          </p:nvPr>
        </p:nvSpPr>
        <p:spPr/>
        <p:txBody>
          <a:bodyPr/>
          <a:lstStyle>
            <a:lvl1pPr>
              <a:defRPr/>
            </a:lvl1pPr>
          </a:lstStyle>
          <a:p>
            <a:pPr>
              <a:defRPr/>
            </a:pPr>
            <a:fld id="{F4C0A193-EC7D-43F4-8F54-96E60F36CAE2}" type="slidenum">
              <a:rPr lang="en-US"/>
              <a:pPr>
                <a:defRPr/>
              </a:pPr>
              <a:t>‹#›</a:t>
            </a:fld>
            <a:endParaRPr lang="en-US"/>
          </a:p>
        </p:txBody>
      </p:sp>
    </p:spTree>
    <p:extLst>
      <p:ext uri="{BB962C8B-B14F-4D97-AF65-F5344CB8AC3E}">
        <p14:creationId xmlns:p14="http://schemas.microsoft.com/office/powerpoint/2010/main" val="3614596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288921-C70A-43C6-B210-F71471E52B69}"/>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7" descr="A picture containing clipart&#10;&#10;Description generated with high confidence">
            <a:extLst>
              <a:ext uri="{FF2B5EF4-FFF2-40B4-BE49-F238E27FC236}">
                <a16:creationId xmlns:a16="http://schemas.microsoft.com/office/drawing/2014/main" id="{DF914F35-A120-4A1C-BC3C-AFF72360F51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CD72FFB-A444-45FB-B2B7-5B58E81EB76C}"/>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1E523370-25E0-43BC-BEFD-E86C971456DD}"/>
              </a:ext>
            </a:extLst>
          </p:cNvPr>
          <p:cNvSpPr>
            <a:spLocks noGrp="1"/>
          </p:cNvSpPr>
          <p:nvPr>
            <p:ph type="dt" sz="half" idx="10"/>
          </p:nvPr>
        </p:nvSpPr>
        <p:spPr/>
        <p:txBody>
          <a:bodyPr/>
          <a:lstStyle>
            <a:lvl1pPr>
              <a:defRPr/>
            </a:lvl1pPr>
          </a:lstStyle>
          <a:p>
            <a:pPr>
              <a:defRPr/>
            </a:pPr>
            <a:fld id="{BC21072B-EFB2-473B-8F6E-80B4C4847E0E}" type="datetimeFigureOut">
              <a:rPr lang="en-US"/>
              <a:pPr>
                <a:defRPr/>
              </a:pPr>
              <a:t>6/2/2020</a:t>
            </a:fld>
            <a:endParaRPr lang="en-US"/>
          </a:p>
        </p:txBody>
      </p:sp>
      <p:sp>
        <p:nvSpPr>
          <p:cNvPr id="9" name="Footer Placeholder 5">
            <a:extLst>
              <a:ext uri="{FF2B5EF4-FFF2-40B4-BE49-F238E27FC236}">
                <a16:creationId xmlns:a16="http://schemas.microsoft.com/office/drawing/2014/main" id="{9ADAF478-58DB-46CD-9410-019284BB952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9B778B10-0F7B-4A40-94D8-B9103E1F2C7B}"/>
              </a:ext>
            </a:extLst>
          </p:cNvPr>
          <p:cNvSpPr>
            <a:spLocks noGrp="1"/>
          </p:cNvSpPr>
          <p:nvPr>
            <p:ph type="sldNum" sz="quarter" idx="12"/>
          </p:nvPr>
        </p:nvSpPr>
        <p:spPr/>
        <p:txBody>
          <a:bodyPr/>
          <a:lstStyle>
            <a:lvl1pPr>
              <a:defRPr/>
            </a:lvl1pPr>
          </a:lstStyle>
          <a:p>
            <a:pPr>
              <a:defRPr/>
            </a:pPr>
            <a:fld id="{C15E98B5-02A0-4A1A-9765-DEF0020E4566}" type="slidenum">
              <a:rPr lang="en-US"/>
              <a:pPr>
                <a:defRPr/>
              </a:pPr>
              <a:t>‹#›</a:t>
            </a:fld>
            <a:endParaRPr lang="en-US"/>
          </a:p>
        </p:txBody>
      </p:sp>
    </p:spTree>
    <p:extLst>
      <p:ext uri="{BB962C8B-B14F-4D97-AF65-F5344CB8AC3E}">
        <p14:creationId xmlns:p14="http://schemas.microsoft.com/office/powerpoint/2010/main" val="1283597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0A6B1-E6E5-446A-936B-B97882EFD7DB}"/>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8" name="Picture 7" descr="A picture containing clipart&#10;&#10;Description generated with high confidence">
            <a:extLst>
              <a:ext uri="{FF2B5EF4-FFF2-40B4-BE49-F238E27FC236}">
                <a16:creationId xmlns:a16="http://schemas.microsoft.com/office/drawing/2014/main" id="{C94E3004-95A9-42DF-B120-59964BB998C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58CE853-49F7-4220-B5D0-CA4B1FB8EFA1}"/>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7CD7B611-087F-4A9C-9015-BCFAB91D6C3F}"/>
              </a:ext>
            </a:extLst>
          </p:cNvPr>
          <p:cNvSpPr>
            <a:spLocks noGrp="1"/>
          </p:cNvSpPr>
          <p:nvPr>
            <p:ph type="dt" sz="half" idx="10"/>
          </p:nvPr>
        </p:nvSpPr>
        <p:spPr/>
        <p:txBody>
          <a:bodyPr/>
          <a:lstStyle>
            <a:lvl1pPr>
              <a:defRPr/>
            </a:lvl1pPr>
          </a:lstStyle>
          <a:p>
            <a:pPr>
              <a:defRPr/>
            </a:pPr>
            <a:fld id="{2B733567-984E-4F42-A45C-61A9B328CE3E}" type="datetimeFigureOut">
              <a:rPr lang="en-US"/>
              <a:pPr>
                <a:defRPr/>
              </a:pPr>
              <a:t>6/2/2020</a:t>
            </a:fld>
            <a:endParaRPr lang="en-US"/>
          </a:p>
        </p:txBody>
      </p:sp>
      <p:sp>
        <p:nvSpPr>
          <p:cNvPr id="11" name="Footer Placeholder 7">
            <a:extLst>
              <a:ext uri="{FF2B5EF4-FFF2-40B4-BE49-F238E27FC236}">
                <a16:creationId xmlns:a16="http://schemas.microsoft.com/office/drawing/2014/main" id="{B66FDE46-F099-43D8-9615-E586E6913C23}"/>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76EDB628-7BFF-4364-9917-9D5D279700AA}"/>
              </a:ext>
            </a:extLst>
          </p:cNvPr>
          <p:cNvSpPr>
            <a:spLocks noGrp="1"/>
          </p:cNvSpPr>
          <p:nvPr>
            <p:ph type="sldNum" sz="quarter" idx="12"/>
          </p:nvPr>
        </p:nvSpPr>
        <p:spPr/>
        <p:txBody>
          <a:bodyPr/>
          <a:lstStyle>
            <a:lvl1pPr>
              <a:defRPr/>
            </a:lvl1pPr>
          </a:lstStyle>
          <a:p>
            <a:pPr>
              <a:defRPr/>
            </a:pPr>
            <a:fld id="{26A9A382-F77B-4FCD-BF4E-E9F33BA171FA}" type="slidenum">
              <a:rPr lang="en-US"/>
              <a:pPr>
                <a:defRPr/>
              </a:pPr>
              <a:t>‹#›</a:t>
            </a:fld>
            <a:endParaRPr lang="en-US"/>
          </a:p>
        </p:txBody>
      </p:sp>
    </p:spTree>
    <p:extLst>
      <p:ext uri="{BB962C8B-B14F-4D97-AF65-F5344CB8AC3E}">
        <p14:creationId xmlns:p14="http://schemas.microsoft.com/office/powerpoint/2010/main" val="377351858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25E4DA-19A1-4318-9FDD-331B4ADC314D}"/>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 name="Picture 7" descr="A picture containing clipart&#10;&#10;Description generated with high confidence">
            <a:extLst>
              <a:ext uri="{FF2B5EF4-FFF2-40B4-BE49-F238E27FC236}">
                <a16:creationId xmlns:a16="http://schemas.microsoft.com/office/drawing/2014/main" id="{2E451334-5ABA-42EB-8E8F-104B47BC5D7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1D2CEC6-FC45-4250-A90A-696FD56FF10D}"/>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9107348E-2DCC-4098-85A0-128973EC938F}"/>
              </a:ext>
            </a:extLst>
          </p:cNvPr>
          <p:cNvSpPr>
            <a:spLocks noGrp="1"/>
          </p:cNvSpPr>
          <p:nvPr>
            <p:ph type="dt" sz="half" idx="10"/>
          </p:nvPr>
        </p:nvSpPr>
        <p:spPr/>
        <p:txBody>
          <a:bodyPr/>
          <a:lstStyle>
            <a:lvl1pPr>
              <a:defRPr/>
            </a:lvl1pPr>
          </a:lstStyle>
          <a:p>
            <a:pPr>
              <a:defRPr/>
            </a:pPr>
            <a:fld id="{C7C21A04-049F-49FF-998D-B03412F340D6}" type="datetimeFigureOut">
              <a:rPr lang="en-US"/>
              <a:pPr>
                <a:defRPr/>
              </a:pPr>
              <a:t>6/2/2020</a:t>
            </a:fld>
            <a:endParaRPr lang="en-US"/>
          </a:p>
        </p:txBody>
      </p:sp>
      <p:sp>
        <p:nvSpPr>
          <p:cNvPr id="7" name="Footer Placeholder 3">
            <a:extLst>
              <a:ext uri="{FF2B5EF4-FFF2-40B4-BE49-F238E27FC236}">
                <a16:creationId xmlns:a16="http://schemas.microsoft.com/office/drawing/2014/main" id="{74D1BC0D-0908-4752-A027-F6712B2ECA4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69ED335F-4039-4EF2-8A37-07150C8A0695}"/>
              </a:ext>
            </a:extLst>
          </p:cNvPr>
          <p:cNvSpPr>
            <a:spLocks noGrp="1"/>
          </p:cNvSpPr>
          <p:nvPr>
            <p:ph type="sldNum" sz="quarter" idx="12"/>
          </p:nvPr>
        </p:nvSpPr>
        <p:spPr/>
        <p:txBody>
          <a:bodyPr/>
          <a:lstStyle>
            <a:lvl1pPr>
              <a:defRPr/>
            </a:lvl1pPr>
          </a:lstStyle>
          <a:p>
            <a:pPr>
              <a:defRPr/>
            </a:pPr>
            <a:fld id="{B6DAFEA2-9891-4632-84E3-018B7C8EFC2C}" type="slidenum">
              <a:rPr lang="en-US"/>
              <a:pPr>
                <a:defRPr/>
              </a:pPr>
              <a:t>‹#›</a:t>
            </a:fld>
            <a:endParaRPr lang="en-US"/>
          </a:p>
        </p:txBody>
      </p:sp>
    </p:spTree>
    <p:extLst>
      <p:ext uri="{BB962C8B-B14F-4D97-AF65-F5344CB8AC3E}">
        <p14:creationId xmlns:p14="http://schemas.microsoft.com/office/powerpoint/2010/main" val="40778330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6E837B-C74E-4220-B5EF-0882FFA02B5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3" name="Date Placeholder 1">
            <a:extLst>
              <a:ext uri="{FF2B5EF4-FFF2-40B4-BE49-F238E27FC236}">
                <a16:creationId xmlns:a16="http://schemas.microsoft.com/office/drawing/2014/main" id="{F9D50946-6614-4CAD-A100-3B0AAA0318A6}"/>
              </a:ext>
            </a:extLst>
          </p:cNvPr>
          <p:cNvSpPr>
            <a:spLocks noGrp="1"/>
          </p:cNvSpPr>
          <p:nvPr>
            <p:ph type="dt" sz="half" idx="10"/>
          </p:nvPr>
        </p:nvSpPr>
        <p:spPr/>
        <p:txBody>
          <a:bodyPr/>
          <a:lstStyle>
            <a:lvl1pPr>
              <a:defRPr/>
            </a:lvl1pPr>
          </a:lstStyle>
          <a:p>
            <a:pPr>
              <a:defRPr/>
            </a:pPr>
            <a:fld id="{0B6E45A7-CDB0-41DD-92C3-0EC8C929EC8D}" type="datetimeFigureOut">
              <a:rPr lang="en-US"/>
              <a:pPr>
                <a:defRPr/>
              </a:pPr>
              <a:t>6/2/2020</a:t>
            </a:fld>
            <a:endParaRPr lang="en-US"/>
          </a:p>
        </p:txBody>
      </p:sp>
      <p:sp>
        <p:nvSpPr>
          <p:cNvPr id="4" name="Footer Placeholder 2">
            <a:extLst>
              <a:ext uri="{FF2B5EF4-FFF2-40B4-BE49-F238E27FC236}">
                <a16:creationId xmlns:a16="http://schemas.microsoft.com/office/drawing/2014/main" id="{29C04689-51FA-4ED7-B012-7A20165BDE9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51EE9072-29B2-4201-B9FF-1DC4482741BE}"/>
              </a:ext>
            </a:extLst>
          </p:cNvPr>
          <p:cNvSpPr>
            <a:spLocks noGrp="1"/>
          </p:cNvSpPr>
          <p:nvPr>
            <p:ph type="sldNum" sz="quarter" idx="12"/>
          </p:nvPr>
        </p:nvSpPr>
        <p:spPr/>
        <p:txBody>
          <a:bodyPr/>
          <a:lstStyle>
            <a:lvl1pPr>
              <a:defRPr/>
            </a:lvl1pPr>
          </a:lstStyle>
          <a:p>
            <a:pPr>
              <a:defRPr/>
            </a:pPr>
            <a:fld id="{A057F193-932B-46EC-BF1E-401A181625AC}" type="slidenum">
              <a:rPr lang="en-US"/>
              <a:pPr>
                <a:defRPr/>
              </a:pPr>
              <a:t>‹#›</a:t>
            </a:fld>
            <a:endParaRPr lang="en-US"/>
          </a:p>
        </p:txBody>
      </p:sp>
    </p:spTree>
    <p:extLst>
      <p:ext uri="{BB962C8B-B14F-4D97-AF65-F5344CB8AC3E}">
        <p14:creationId xmlns:p14="http://schemas.microsoft.com/office/powerpoint/2010/main" val="3397569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B537A8E-F205-4C04-BD0E-442EE327A2D8}"/>
              </a:ext>
            </a:extLst>
          </p:cNvPr>
          <p:cNvSpPr>
            <a:spLocks noGrp="1"/>
          </p:cNvSpPr>
          <p:nvPr>
            <p:ph type="dt" sz="half" idx="10"/>
          </p:nvPr>
        </p:nvSpPr>
        <p:spPr/>
        <p:txBody>
          <a:bodyPr/>
          <a:lstStyle>
            <a:lvl1pPr>
              <a:defRPr/>
            </a:lvl1pPr>
          </a:lstStyle>
          <a:p>
            <a:pPr>
              <a:defRPr/>
            </a:pPr>
            <a:fld id="{9F6C0E71-2F42-40CE-A31A-B7C077384962}" type="datetimeFigureOut">
              <a:rPr lang="en-US"/>
              <a:pPr>
                <a:defRPr/>
              </a:pPr>
              <a:t>6/2/2020</a:t>
            </a:fld>
            <a:endParaRPr lang="en-US"/>
          </a:p>
        </p:txBody>
      </p:sp>
      <p:sp>
        <p:nvSpPr>
          <p:cNvPr id="6" name="Footer Placeholder 4">
            <a:extLst>
              <a:ext uri="{FF2B5EF4-FFF2-40B4-BE49-F238E27FC236}">
                <a16:creationId xmlns:a16="http://schemas.microsoft.com/office/drawing/2014/main" id="{45155352-2024-43AD-996D-493E5A87BF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1BF3AE-45DD-4D16-A446-2AD4EBBB2430}"/>
              </a:ext>
            </a:extLst>
          </p:cNvPr>
          <p:cNvSpPr>
            <a:spLocks noGrp="1"/>
          </p:cNvSpPr>
          <p:nvPr>
            <p:ph type="sldNum" sz="quarter" idx="12"/>
          </p:nvPr>
        </p:nvSpPr>
        <p:spPr/>
        <p:txBody>
          <a:bodyPr/>
          <a:lstStyle>
            <a:lvl1pPr>
              <a:defRPr/>
            </a:lvl1pPr>
          </a:lstStyle>
          <a:p>
            <a:pPr>
              <a:defRPr/>
            </a:pPr>
            <a:fld id="{9EEA3F10-823E-412E-825F-0E4CAD906ECE}" type="slidenum">
              <a:rPr lang="en-US"/>
              <a:pPr>
                <a:defRPr/>
              </a:pPr>
              <a:t>‹#›</a:t>
            </a:fld>
            <a:endParaRPr lang="en-US"/>
          </a:p>
        </p:txBody>
      </p:sp>
    </p:spTree>
    <p:extLst>
      <p:ext uri="{BB962C8B-B14F-4D97-AF65-F5344CB8AC3E}">
        <p14:creationId xmlns:p14="http://schemas.microsoft.com/office/powerpoint/2010/main" val="61859009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8118CA9-0FA5-4C01-83CF-DD601799EB60}"/>
              </a:ext>
            </a:extLst>
          </p:cNvPr>
          <p:cNvSpPr>
            <a:spLocks noGrp="1"/>
          </p:cNvSpPr>
          <p:nvPr>
            <p:ph type="dt" sz="half" idx="10"/>
          </p:nvPr>
        </p:nvSpPr>
        <p:spPr/>
        <p:txBody>
          <a:bodyPr/>
          <a:lstStyle>
            <a:lvl1pPr>
              <a:defRPr/>
            </a:lvl1pPr>
          </a:lstStyle>
          <a:p>
            <a:pPr>
              <a:defRPr/>
            </a:pPr>
            <a:fld id="{4AF213F2-53A2-4A6E-9387-241D42F8DE8E}" type="datetimeFigureOut">
              <a:rPr lang="en-US"/>
              <a:pPr>
                <a:defRPr/>
              </a:pPr>
              <a:t>6/2/2020</a:t>
            </a:fld>
            <a:endParaRPr lang="en-US"/>
          </a:p>
        </p:txBody>
      </p:sp>
      <p:sp>
        <p:nvSpPr>
          <p:cNvPr id="6" name="Footer Placeholder 4">
            <a:extLst>
              <a:ext uri="{FF2B5EF4-FFF2-40B4-BE49-F238E27FC236}">
                <a16:creationId xmlns:a16="http://schemas.microsoft.com/office/drawing/2014/main" id="{FA70784C-2F6C-46CB-A046-545D3CB963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E1535-5C44-49DD-892E-B5762BCC7987}"/>
              </a:ext>
            </a:extLst>
          </p:cNvPr>
          <p:cNvSpPr>
            <a:spLocks noGrp="1"/>
          </p:cNvSpPr>
          <p:nvPr>
            <p:ph type="sldNum" sz="quarter" idx="12"/>
          </p:nvPr>
        </p:nvSpPr>
        <p:spPr/>
        <p:txBody>
          <a:bodyPr/>
          <a:lstStyle>
            <a:lvl1pPr>
              <a:defRPr/>
            </a:lvl1pPr>
          </a:lstStyle>
          <a:p>
            <a:pPr>
              <a:defRPr/>
            </a:pPr>
            <a:fld id="{8FC4CA67-DC3A-4267-A578-DC8951DFA524}" type="slidenum">
              <a:rPr lang="en-US"/>
              <a:pPr>
                <a:defRPr/>
              </a:pPr>
              <a:t>‹#›</a:t>
            </a:fld>
            <a:endParaRPr lang="en-US"/>
          </a:p>
        </p:txBody>
      </p:sp>
    </p:spTree>
    <p:extLst>
      <p:ext uri="{BB962C8B-B14F-4D97-AF65-F5344CB8AC3E}">
        <p14:creationId xmlns:p14="http://schemas.microsoft.com/office/powerpoint/2010/main" val="109593702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B1A4DD-E9BE-48EF-907D-3CD5FA8C2929}"/>
              </a:ext>
            </a:extLst>
          </p:cNvPr>
          <p:cNvSpPr>
            <a:spLocks noGrp="1"/>
          </p:cNvSpPr>
          <p:nvPr>
            <p:ph type="dt" sz="half" idx="10"/>
          </p:nvPr>
        </p:nvSpPr>
        <p:spPr/>
        <p:txBody>
          <a:bodyPr/>
          <a:lstStyle>
            <a:lvl1pPr>
              <a:defRPr/>
            </a:lvl1pPr>
          </a:lstStyle>
          <a:p>
            <a:pPr>
              <a:defRPr/>
            </a:pPr>
            <a:fld id="{83FDA59E-B9E5-4225-8A4B-5FE90FF6D855}" type="datetimeFigureOut">
              <a:rPr lang="en-US"/>
              <a:pPr>
                <a:defRPr/>
              </a:pPr>
              <a:t>6/2/2020</a:t>
            </a:fld>
            <a:endParaRPr lang="en-US"/>
          </a:p>
        </p:txBody>
      </p:sp>
      <p:sp>
        <p:nvSpPr>
          <p:cNvPr id="5" name="Footer Placeholder 4">
            <a:extLst>
              <a:ext uri="{FF2B5EF4-FFF2-40B4-BE49-F238E27FC236}">
                <a16:creationId xmlns:a16="http://schemas.microsoft.com/office/drawing/2014/main" id="{328DAA61-4D5A-48D7-99CC-23B60F2B2B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1718D5-BBE6-4A33-9A2F-54181EDB1ABF}"/>
              </a:ext>
            </a:extLst>
          </p:cNvPr>
          <p:cNvSpPr>
            <a:spLocks noGrp="1"/>
          </p:cNvSpPr>
          <p:nvPr>
            <p:ph type="sldNum" sz="quarter" idx="12"/>
          </p:nvPr>
        </p:nvSpPr>
        <p:spPr/>
        <p:txBody>
          <a:bodyPr/>
          <a:lstStyle>
            <a:lvl1pPr>
              <a:defRPr/>
            </a:lvl1pPr>
          </a:lstStyle>
          <a:p>
            <a:pPr>
              <a:defRPr/>
            </a:pPr>
            <a:fld id="{31E9DE72-E8FC-4A16-BCB7-5A050874B259}" type="slidenum">
              <a:rPr lang="en-US"/>
              <a:pPr>
                <a:defRPr/>
              </a:pPr>
              <a:t>‹#›</a:t>
            </a:fld>
            <a:endParaRPr lang="en-US"/>
          </a:p>
        </p:txBody>
      </p:sp>
    </p:spTree>
    <p:extLst>
      <p:ext uri="{BB962C8B-B14F-4D97-AF65-F5344CB8AC3E}">
        <p14:creationId xmlns:p14="http://schemas.microsoft.com/office/powerpoint/2010/main" val="227002663"/>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7023AA-0DB1-41A4-BA98-C721DF8E389C}"/>
              </a:ext>
            </a:extLst>
          </p:cNvPr>
          <p:cNvSpPr>
            <a:spLocks noGrp="1"/>
          </p:cNvSpPr>
          <p:nvPr>
            <p:ph type="dt" sz="half" idx="10"/>
          </p:nvPr>
        </p:nvSpPr>
        <p:spPr/>
        <p:txBody>
          <a:bodyPr/>
          <a:lstStyle>
            <a:lvl1pPr>
              <a:defRPr/>
            </a:lvl1pPr>
          </a:lstStyle>
          <a:p>
            <a:pPr>
              <a:defRPr/>
            </a:pPr>
            <a:fld id="{0BB479B8-224E-4A88-BAF9-1CFD8214506E}" type="datetimeFigureOut">
              <a:rPr lang="en-US"/>
              <a:pPr>
                <a:defRPr/>
              </a:pPr>
              <a:t>6/2/2020</a:t>
            </a:fld>
            <a:endParaRPr lang="en-US"/>
          </a:p>
        </p:txBody>
      </p:sp>
      <p:sp>
        <p:nvSpPr>
          <p:cNvPr id="5" name="Footer Placeholder 4">
            <a:extLst>
              <a:ext uri="{FF2B5EF4-FFF2-40B4-BE49-F238E27FC236}">
                <a16:creationId xmlns:a16="http://schemas.microsoft.com/office/drawing/2014/main" id="{B5D3FFC9-0A61-45CB-B33F-A16529E37C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4A96BB-34CE-4BEF-BCD9-6AADD037C691}"/>
              </a:ext>
            </a:extLst>
          </p:cNvPr>
          <p:cNvSpPr>
            <a:spLocks noGrp="1"/>
          </p:cNvSpPr>
          <p:nvPr>
            <p:ph type="sldNum" sz="quarter" idx="12"/>
          </p:nvPr>
        </p:nvSpPr>
        <p:spPr/>
        <p:txBody>
          <a:bodyPr/>
          <a:lstStyle>
            <a:lvl1pPr>
              <a:defRPr/>
            </a:lvl1pPr>
          </a:lstStyle>
          <a:p>
            <a:pPr>
              <a:defRPr/>
            </a:pPr>
            <a:fld id="{733C7A7D-AA20-481D-BDB9-63E89DDB1B43}" type="slidenum">
              <a:rPr lang="en-US"/>
              <a:pPr>
                <a:defRPr/>
              </a:pPr>
              <a:t>‹#›</a:t>
            </a:fld>
            <a:endParaRPr lang="en-US"/>
          </a:p>
        </p:txBody>
      </p:sp>
    </p:spTree>
    <p:extLst>
      <p:ext uri="{BB962C8B-B14F-4D97-AF65-F5344CB8AC3E}">
        <p14:creationId xmlns:p14="http://schemas.microsoft.com/office/powerpoint/2010/main" val="359629355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D02C8E-33C9-40CF-8C87-935E4163A01D}"/>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pic>
        <p:nvPicPr>
          <p:cNvPr id="3" name="Picture 7" descr="A picture containing clipart&#10;&#10;Description generated with high confidence">
            <a:extLst>
              <a:ext uri="{FF2B5EF4-FFF2-40B4-BE49-F238E27FC236}">
                <a16:creationId xmlns:a16="http://schemas.microsoft.com/office/drawing/2014/main" id="{4B10B14D-4DA4-411F-8875-ABCF66C9BC0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9FB3EB9E-9CC5-4F46-A180-2A1FCB72A948}"/>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985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65ED4ABE-DE84-4422-8318-5504CCC9871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06763" y="2398713"/>
            <a:ext cx="21971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61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B7083F-BEBF-4E87-B914-5CD7B101B431}"/>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cxnSp>
        <p:nvCxnSpPr>
          <p:cNvPr id="8" name="Straight Connector 7">
            <a:extLst>
              <a:ext uri="{FF2B5EF4-FFF2-40B4-BE49-F238E27FC236}">
                <a16:creationId xmlns:a16="http://schemas.microsoft.com/office/drawing/2014/main" id="{395F0A68-622E-463D-8860-3FA0E052221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9" name="Picture 8" descr="A picture containing clipart&#10;&#10;Description generated with high confidence">
            <a:extLst>
              <a:ext uri="{FF2B5EF4-FFF2-40B4-BE49-F238E27FC236}">
                <a16:creationId xmlns:a16="http://schemas.microsoft.com/office/drawing/2014/main" id="{AE5A5CDB-2B8C-47A7-83B3-1749C3E679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1" y="577852"/>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29842" y="1385736"/>
            <a:ext cx="3868340" cy="823912"/>
          </a:xfrm>
        </p:spPr>
        <p:txBody>
          <a:bodyPr anchor="b"/>
          <a:lstStyle>
            <a:lvl1pPr marL="0" indent="0">
              <a:buNone/>
              <a:defRPr sz="1350" b="1">
                <a:solidFill>
                  <a:srgbClr val="58595B"/>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ka-GE" dirty="0"/>
              <a:t>Click to edit Master text styles</a:t>
            </a:r>
          </a:p>
        </p:txBody>
      </p:sp>
      <p:sp>
        <p:nvSpPr>
          <p:cNvPr id="4" name="Content Placeholder 3"/>
          <p:cNvSpPr>
            <a:spLocks noGrp="1"/>
          </p:cNvSpPr>
          <p:nvPr>
            <p:ph sz="half" idx="2"/>
          </p:nvPr>
        </p:nvSpPr>
        <p:spPr>
          <a:xfrm>
            <a:off x="629842" y="2392531"/>
            <a:ext cx="3868340" cy="3684588"/>
          </a:xfrm>
        </p:spPr>
        <p:txBody>
          <a:bodyPr/>
          <a:lstStyle>
            <a:lvl1pPr>
              <a:defRPr sz="1013">
                <a:solidFill>
                  <a:srgbClr val="58595B"/>
                </a:solidFill>
              </a:defRPr>
            </a:lvl1pPr>
            <a:lvl2pPr>
              <a:defRPr sz="900">
                <a:solidFill>
                  <a:srgbClr val="58595B"/>
                </a:solidFill>
              </a:defRPr>
            </a:lvl2pPr>
            <a:lvl3pPr>
              <a:defRPr sz="788">
                <a:solidFill>
                  <a:srgbClr val="58595B"/>
                </a:solidFill>
              </a:defRPr>
            </a:lvl3pPr>
            <a:lvl4pPr>
              <a:defRPr sz="675">
                <a:solidFill>
                  <a:srgbClr val="58595B"/>
                </a:solidFill>
              </a:defRPr>
            </a:lvl4pPr>
            <a:lvl5pPr>
              <a:defRPr sz="675">
                <a:solidFill>
                  <a:srgbClr val="58595B"/>
                </a:solidFill>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5" name="Text Placeholder 4"/>
          <p:cNvSpPr>
            <a:spLocks noGrp="1"/>
          </p:cNvSpPr>
          <p:nvPr>
            <p:ph type="body" sz="quarter" idx="3"/>
          </p:nvPr>
        </p:nvSpPr>
        <p:spPr>
          <a:xfrm>
            <a:off x="4629151" y="1385736"/>
            <a:ext cx="3887391" cy="823912"/>
          </a:xfrm>
        </p:spPr>
        <p:txBody>
          <a:bodyPr anchor="b"/>
          <a:lstStyle>
            <a:lvl1pPr marL="0" indent="0">
              <a:buNone/>
              <a:defRPr sz="1350" b="1">
                <a:solidFill>
                  <a:srgbClr val="58595B"/>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ka-GE"/>
              <a:t>Click to edit Master text styles</a:t>
            </a:r>
          </a:p>
        </p:txBody>
      </p:sp>
      <p:sp>
        <p:nvSpPr>
          <p:cNvPr id="6" name="Content Placeholder 5"/>
          <p:cNvSpPr>
            <a:spLocks noGrp="1"/>
          </p:cNvSpPr>
          <p:nvPr>
            <p:ph sz="quarter" idx="4"/>
          </p:nvPr>
        </p:nvSpPr>
        <p:spPr>
          <a:xfrm>
            <a:off x="4629151" y="2392531"/>
            <a:ext cx="3887391" cy="3684588"/>
          </a:xfrm>
        </p:spPr>
        <p:txBody>
          <a:bodyPr/>
          <a:lstStyle>
            <a:lvl1pPr>
              <a:defRPr sz="1013">
                <a:solidFill>
                  <a:srgbClr val="58595B"/>
                </a:solidFill>
              </a:defRPr>
            </a:lvl1pPr>
            <a:lvl2pPr>
              <a:defRPr sz="900">
                <a:solidFill>
                  <a:srgbClr val="58595B"/>
                </a:solidFill>
              </a:defRPr>
            </a:lvl2pPr>
            <a:lvl3pPr>
              <a:defRPr sz="788">
                <a:solidFill>
                  <a:srgbClr val="58595B"/>
                </a:solidFill>
              </a:defRPr>
            </a:lvl3pPr>
            <a:lvl4pPr>
              <a:defRPr sz="675">
                <a:solidFill>
                  <a:srgbClr val="58595B"/>
                </a:solidFill>
              </a:defRPr>
            </a:lvl4pPr>
            <a:lvl5pPr>
              <a:defRPr sz="675">
                <a:solidFill>
                  <a:srgbClr val="58595B"/>
                </a:solidFill>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11"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10" name="Slide Number Placeholder 8">
            <a:extLst>
              <a:ext uri="{FF2B5EF4-FFF2-40B4-BE49-F238E27FC236}">
                <a16:creationId xmlns:a16="http://schemas.microsoft.com/office/drawing/2014/main" id="{2A0386BD-5079-4352-8459-A818252245F1}"/>
              </a:ext>
            </a:extLst>
          </p:cNvPr>
          <p:cNvSpPr>
            <a:spLocks noGrp="1"/>
          </p:cNvSpPr>
          <p:nvPr>
            <p:ph type="sldNum" sz="quarter" idx="10"/>
          </p:nvPr>
        </p:nvSpPr>
        <p:spPr/>
        <p:txBody>
          <a:bodyPr/>
          <a:lstStyle>
            <a:lvl1pPr>
              <a:defRPr/>
            </a:lvl1pPr>
          </a:lstStyle>
          <a:p>
            <a:pPr>
              <a:defRPr/>
            </a:pPr>
            <a:fld id="{B8A2AA4E-DC43-4687-867B-B35075A7A0E1}" type="slidenum">
              <a:rPr lang="en-US"/>
              <a:pPr>
                <a:defRPr/>
              </a:pPr>
              <a:t>‹#›</a:t>
            </a:fld>
            <a:endParaRPr lang="en-US"/>
          </a:p>
        </p:txBody>
      </p:sp>
    </p:spTree>
    <p:extLst>
      <p:ext uri="{BB962C8B-B14F-4D97-AF65-F5344CB8AC3E}">
        <p14:creationId xmlns:p14="http://schemas.microsoft.com/office/powerpoint/2010/main" val="3711736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0FDA58-354D-4033-9303-775B5742BCD1}"/>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cxnSp>
        <p:nvCxnSpPr>
          <p:cNvPr id="8" name="Straight Connector 7">
            <a:extLst>
              <a:ext uri="{FF2B5EF4-FFF2-40B4-BE49-F238E27FC236}">
                <a16:creationId xmlns:a16="http://schemas.microsoft.com/office/drawing/2014/main" id="{D3313A07-7CA5-4AC9-8758-0A713054FF3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9" name="Picture 8" descr="A picture containing clipart&#10;&#10;Description generated with high confidence">
            <a:extLst>
              <a:ext uri="{FF2B5EF4-FFF2-40B4-BE49-F238E27FC236}">
                <a16:creationId xmlns:a16="http://schemas.microsoft.com/office/drawing/2014/main" id="{018B6150-F727-46A4-B1F2-EF94282D20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29842" y="1385736"/>
            <a:ext cx="3868340"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dirty="0"/>
              <a:t>Click to edit Master text styles</a:t>
            </a:r>
          </a:p>
        </p:txBody>
      </p:sp>
      <p:sp>
        <p:nvSpPr>
          <p:cNvPr id="4" name="Content Placeholder 3"/>
          <p:cNvSpPr>
            <a:spLocks noGrp="1"/>
          </p:cNvSpPr>
          <p:nvPr>
            <p:ph sz="half" idx="2"/>
          </p:nvPr>
        </p:nvSpPr>
        <p:spPr>
          <a:xfrm>
            <a:off x="629842" y="2392531"/>
            <a:ext cx="3868340" cy="3684588"/>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5" name="Text Placeholder 4"/>
          <p:cNvSpPr>
            <a:spLocks noGrp="1"/>
          </p:cNvSpPr>
          <p:nvPr>
            <p:ph type="body" sz="quarter" idx="3"/>
          </p:nvPr>
        </p:nvSpPr>
        <p:spPr>
          <a:xfrm>
            <a:off x="4629150" y="1385736"/>
            <a:ext cx="3887391"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a:t>Click to edit Master text styles</a:t>
            </a:r>
          </a:p>
        </p:txBody>
      </p:sp>
      <p:sp>
        <p:nvSpPr>
          <p:cNvPr id="6" name="Content Placeholder 5"/>
          <p:cNvSpPr>
            <a:spLocks noGrp="1"/>
          </p:cNvSpPr>
          <p:nvPr>
            <p:ph sz="quarter" idx="4"/>
          </p:nvPr>
        </p:nvSpPr>
        <p:spPr>
          <a:xfrm>
            <a:off x="4629150" y="2392531"/>
            <a:ext cx="3887391" cy="3684588"/>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11"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0" name="Slide Number Placeholder 8">
            <a:extLst>
              <a:ext uri="{FF2B5EF4-FFF2-40B4-BE49-F238E27FC236}">
                <a16:creationId xmlns:a16="http://schemas.microsoft.com/office/drawing/2014/main" id="{99328CA0-01A9-4C50-9E48-34A0588EC49E}"/>
              </a:ext>
            </a:extLst>
          </p:cNvPr>
          <p:cNvSpPr>
            <a:spLocks noGrp="1"/>
          </p:cNvSpPr>
          <p:nvPr>
            <p:ph type="sldNum" sz="quarter" idx="10"/>
          </p:nvPr>
        </p:nvSpPr>
        <p:spPr/>
        <p:txBody>
          <a:bodyPr/>
          <a:lstStyle>
            <a:lvl1pPr>
              <a:defRPr>
                <a:solidFill>
                  <a:prstClr val="black"/>
                </a:solidFill>
              </a:defRPr>
            </a:lvl1pPr>
          </a:lstStyle>
          <a:p>
            <a:pPr>
              <a:defRPr/>
            </a:pPr>
            <a:fld id="{8B8A322E-6F46-4619-BD7E-16484D59311C}" type="slidenum">
              <a:rPr lang="en-US"/>
              <a:pPr>
                <a:defRPr/>
              </a:pPr>
              <a:t>‹#›</a:t>
            </a:fld>
            <a:endParaRPr lang="en-US"/>
          </a:p>
        </p:txBody>
      </p:sp>
    </p:spTree>
    <p:extLst>
      <p:ext uri="{BB962C8B-B14F-4D97-AF65-F5344CB8AC3E}">
        <p14:creationId xmlns:p14="http://schemas.microsoft.com/office/powerpoint/2010/main" val="1899914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376475-06EE-494C-9E08-5B8C0A2DF4C3}"/>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cxnSp>
        <p:nvCxnSpPr>
          <p:cNvPr id="6" name="Straight Connector 5">
            <a:extLst>
              <a:ext uri="{FF2B5EF4-FFF2-40B4-BE49-F238E27FC236}">
                <a16:creationId xmlns:a16="http://schemas.microsoft.com/office/drawing/2014/main" id="{9587F495-7F56-4EBF-9477-F5137CCAEED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8" descr="A picture containing clipart&#10;&#10;Description generated with high confidence">
            <a:extLst>
              <a:ext uri="{FF2B5EF4-FFF2-40B4-BE49-F238E27FC236}">
                <a16:creationId xmlns:a16="http://schemas.microsoft.com/office/drawing/2014/main" id="{E1176BB6-BD75-48AA-84F7-56052F50C32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1" name="Content Placeholder 2"/>
          <p:cNvSpPr>
            <a:spLocks noGrp="1"/>
          </p:cNvSpPr>
          <p:nvPr>
            <p:ph sz="half" idx="13"/>
          </p:nvPr>
        </p:nvSpPr>
        <p:spPr>
          <a:xfrm>
            <a:off x="4829732"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8" name="Slide Number Placeholder 6">
            <a:extLst>
              <a:ext uri="{FF2B5EF4-FFF2-40B4-BE49-F238E27FC236}">
                <a16:creationId xmlns:a16="http://schemas.microsoft.com/office/drawing/2014/main" id="{D6F1B025-91EA-4440-ACFC-9325DA9F2DC8}"/>
              </a:ext>
            </a:extLst>
          </p:cNvPr>
          <p:cNvSpPr>
            <a:spLocks noGrp="1"/>
          </p:cNvSpPr>
          <p:nvPr>
            <p:ph type="sldNum" sz="quarter" idx="14"/>
          </p:nvPr>
        </p:nvSpPr>
        <p:spPr/>
        <p:txBody>
          <a:bodyPr/>
          <a:lstStyle>
            <a:lvl1pPr>
              <a:defRPr>
                <a:solidFill>
                  <a:prstClr val="black"/>
                </a:solidFill>
              </a:defRPr>
            </a:lvl1pPr>
          </a:lstStyle>
          <a:p>
            <a:pPr>
              <a:defRPr/>
            </a:pPr>
            <a:fld id="{D7CC694C-B3B7-40A9-A7DD-9BC2FF4E67E6}" type="slidenum">
              <a:rPr lang="en-US"/>
              <a:pPr>
                <a:defRPr/>
              </a:pPr>
              <a:t>‹#›</a:t>
            </a:fld>
            <a:endParaRPr lang="en-US"/>
          </a:p>
        </p:txBody>
      </p:sp>
    </p:spTree>
    <p:extLst>
      <p:ext uri="{BB962C8B-B14F-4D97-AF65-F5344CB8AC3E}">
        <p14:creationId xmlns:p14="http://schemas.microsoft.com/office/powerpoint/2010/main" val="367807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FABD2B4-59D6-480C-9F2A-30E1D3B1D7AE}"/>
              </a:ext>
            </a:extLst>
          </p:cNvPr>
          <p:cNvSpPr>
            <a:spLocks noGrp="1"/>
          </p:cNvSpPr>
          <p:nvPr>
            <p:ph type="dt" sz="half" idx="10"/>
          </p:nvPr>
        </p:nvSpPr>
        <p:spPr/>
        <p:txBody>
          <a:bodyPr/>
          <a:lstStyle>
            <a:lvl1pPr>
              <a:defRPr/>
            </a:lvl1pPr>
          </a:lstStyle>
          <a:p>
            <a:pPr>
              <a:defRPr/>
            </a:pPr>
            <a:fld id="{834FFF96-3339-423B-84BB-43AB81DB3CE4}" type="datetimeFigureOut">
              <a:rPr lang="en-US"/>
              <a:pPr>
                <a:defRPr/>
              </a:pPr>
              <a:t>6/2/2020</a:t>
            </a:fld>
            <a:endParaRPr lang="en-US"/>
          </a:p>
        </p:txBody>
      </p:sp>
      <p:sp>
        <p:nvSpPr>
          <p:cNvPr id="5" name="Footer Placeholder 4">
            <a:extLst>
              <a:ext uri="{FF2B5EF4-FFF2-40B4-BE49-F238E27FC236}">
                <a16:creationId xmlns:a16="http://schemas.microsoft.com/office/drawing/2014/main" id="{85AE6281-2E6E-45EE-ABC3-2E1649590A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F43C5E-76A1-4EA9-99B8-C633E7F7DF71}"/>
              </a:ext>
            </a:extLst>
          </p:cNvPr>
          <p:cNvSpPr>
            <a:spLocks noGrp="1"/>
          </p:cNvSpPr>
          <p:nvPr>
            <p:ph type="sldNum" sz="quarter" idx="12"/>
          </p:nvPr>
        </p:nvSpPr>
        <p:spPr/>
        <p:txBody>
          <a:bodyPr/>
          <a:lstStyle>
            <a:lvl1pPr>
              <a:defRPr/>
            </a:lvl1pPr>
          </a:lstStyle>
          <a:p>
            <a:pPr>
              <a:defRPr/>
            </a:pPr>
            <a:fld id="{0E0E3D00-EAE0-4C2A-8CCE-690AB9C94955}" type="slidenum">
              <a:rPr lang="en-US"/>
              <a:pPr>
                <a:defRPr/>
              </a:pPr>
              <a:t>‹#›</a:t>
            </a:fld>
            <a:endParaRPr lang="en-US"/>
          </a:p>
        </p:txBody>
      </p:sp>
    </p:spTree>
    <p:extLst>
      <p:ext uri="{BB962C8B-B14F-4D97-AF65-F5344CB8AC3E}">
        <p14:creationId xmlns:p14="http://schemas.microsoft.com/office/powerpoint/2010/main" val="257650016"/>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136514-CF1B-4DB6-8809-557CD7EE1793}"/>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5" name="Straight Connector 4">
            <a:extLst>
              <a:ext uri="{FF2B5EF4-FFF2-40B4-BE49-F238E27FC236}">
                <a16:creationId xmlns:a16="http://schemas.microsoft.com/office/drawing/2014/main" id="{355FEB42-4ECD-4406-BC1C-CED7539ADDF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B883DFBE-713C-45F1-B770-E770007D8B8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417C622-722C-48DC-A91B-D4A230D4970C}"/>
              </a:ext>
            </a:extLst>
          </p:cNvPr>
          <p:cNvSpPr>
            <a:spLocks noGrp="1"/>
          </p:cNvSpPr>
          <p:nvPr>
            <p:ph type="dt" sz="half" idx="10"/>
          </p:nvPr>
        </p:nvSpPr>
        <p:spPr/>
        <p:txBody>
          <a:bodyPr/>
          <a:lstStyle>
            <a:lvl1pPr>
              <a:defRPr/>
            </a:lvl1pPr>
          </a:lstStyle>
          <a:p>
            <a:pPr>
              <a:defRPr/>
            </a:pPr>
            <a:fld id="{EC6907B5-34B1-42E4-9BBA-4FECAACACA7C}" type="datetimeFigureOut">
              <a:rPr lang="en-US"/>
              <a:pPr>
                <a:defRPr/>
              </a:pPr>
              <a:t>6/2/2020</a:t>
            </a:fld>
            <a:endParaRPr lang="en-US"/>
          </a:p>
        </p:txBody>
      </p:sp>
      <p:sp>
        <p:nvSpPr>
          <p:cNvPr id="8" name="Footer Placeholder 4">
            <a:extLst>
              <a:ext uri="{FF2B5EF4-FFF2-40B4-BE49-F238E27FC236}">
                <a16:creationId xmlns:a16="http://schemas.microsoft.com/office/drawing/2014/main" id="{D2933254-EBA9-4C3A-AEA2-4C68B4C44C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C99E07-C7D2-46AD-89F0-B2336FEE4022}"/>
              </a:ext>
            </a:extLst>
          </p:cNvPr>
          <p:cNvSpPr>
            <a:spLocks noGrp="1"/>
          </p:cNvSpPr>
          <p:nvPr>
            <p:ph type="sldNum" sz="quarter" idx="12"/>
          </p:nvPr>
        </p:nvSpPr>
        <p:spPr/>
        <p:txBody>
          <a:bodyPr/>
          <a:lstStyle>
            <a:lvl1pPr>
              <a:defRPr/>
            </a:lvl1pPr>
          </a:lstStyle>
          <a:p>
            <a:pPr>
              <a:defRPr/>
            </a:pPr>
            <a:fld id="{73C9F021-A5C2-4038-9588-98B367102651}" type="slidenum">
              <a:rPr lang="en-US"/>
              <a:pPr>
                <a:defRPr/>
              </a:pPr>
              <a:t>‹#›</a:t>
            </a:fld>
            <a:endParaRPr lang="en-US"/>
          </a:p>
        </p:txBody>
      </p:sp>
    </p:spTree>
    <p:extLst>
      <p:ext uri="{BB962C8B-B14F-4D97-AF65-F5344CB8AC3E}">
        <p14:creationId xmlns:p14="http://schemas.microsoft.com/office/powerpoint/2010/main" val="2499577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A82B-72A5-4640-9589-F0338777DC4F}"/>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descr="A picture containing clipart&#10;&#10;Description generated with high confidence">
            <a:extLst>
              <a:ext uri="{FF2B5EF4-FFF2-40B4-BE49-F238E27FC236}">
                <a16:creationId xmlns:a16="http://schemas.microsoft.com/office/drawing/2014/main" id="{F1BF8267-AE17-42C0-A216-6B432A2DF60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5CE609E-EE5F-4A86-8C11-EF383A500660}"/>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95A1D927-2FC4-4046-9B75-1532002C5F9B}"/>
              </a:ext>
            </a:extLst>
          </p:cNvPr>
          <p:cNvSpPr>
            <a:spLocks noGrp="1"/>
          </p:cNvSpPr>
          <p:nvPr>
            <p:ph type="dt" sz="half" idx="10"/>
          </p:nvPr>
        </p:nvSpPr>
        <p:spPr/>
        <p:txBody>
          <a:bodyPr/>
          <a:lstStyle>
            <a:lvl1pPr>
              <a:defRPr/>
            </a:lvl1pPr>
          </a:lstStyle>
          <a:p>
            <a:pPr>
              <a:defRPr/>
            </a:pPr>
            <a:fld id="{7038231F-FB44-4A38-B55C-41D9A894DF35}" type="datetimeFigureOut">
              <a:rPr lang="en-US"/>
              <a:pPr>
                <a:defRPr/>
              </a:pPr>
              <a:t>6/2/2020</a:t>
            </a:fld>
            <a:endParaRPr lang="en-US"/>
          </a:p>
        </p:txBody>
      </p:sp>
      <p:sp>
        <p:nvSpPr>
          <p:cNvPr id="8" name="Footer Placeholder 4">
            <a:extLst>
              <a:ext uri="{FF2B5EF4-FFF2-40B4-BE49-F238E27FC236}">
                <a16:creationId xmlns:a16="http://schemas.microsoft.com/office/drawing/2014/main" id="{1FC5D3E0-0B18-46F0-A35E-410CE6DB67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C213845-A041-4EDB-8579-59FCA51767E4}"/>
              </a:ext>
            </a:extLst>
          </p:cNvPr>
          <p:cNvSpPr>
            <a:spLocks noGrp="1"/>
          </p:cNvSpPr>
          <p:nvPr>
            <p:ph type="sldNum" sz="quarter" idx="12"/>
          </p:nvPr>
        </p:nvSpPr>
        <p:spPr/>
        <p:txBody>
          <a:bodyPr/>
          <a:lstStyle>
            <a:lvl1pPr>
              <a:defRPr/>
            </a:lvl1pPr>
          </a:lstStyle>
          <a:p>
            <a:pPr>
              <a:defRPr/>
            </a:pPr>
            <a:fld id="{524EA5CE-C066-4306-806E-6E2ABA0AA668}" type="slidenum">
              <a:rPr lang="en-US"/>
              <a:pPr>
                <a:defRPr/>
              </a:pPr>
              <a:t>‹#›</a:t>
            </a:fld>
            <a:endParaRPr lang="en-US"/>
          </a:p>
        </p:txBody>
      </p:sp>
    </p:spTree>
    <p:extLst>
      <p:ext uri="{BB962C8B-B14F-4D97-AF65-F5344CB8AC3E}">
        <p14:creationId xmlns:p14="http://schemas.microsoft.com/office/powerpoint/2010/main" val="1477979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288921-C70A-43C6-B210-F71471E52B69}"/>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7" descr="A picture containing clipart&#10;&#10;Description generated with high confidence">
            <a:extLst>
              <a:ext uri="{FF2B5EF4-FFF2-40B4-BE49-F238E27FC236}">
                <a16:creationId xmlns:a16="http://schemas.microsoft.com/office/drawing/2014/main" id="{DF914F35-A120-4A1C-BC3C-AFF72360F51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CD72FFB-A444-45FB-B2B7-5B58E81EB76C}"/>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1E523370-25E0-43BC-BEFD-E86C971456DD}"/>
              </a:ext>
            </a:extLst>
          </p:cNvPr>
          <p:cNvSpPr>
            <a:spLocks noGrp="1"/>
          </p:cNvSpPr>
          <p:nvPr>
            <p:ph type="dt" sz="half" idx="10"/>
          </p:nvPr>
        </p:nvSpPr>
        <p:spPr/>
        <p:txBody>
          <a:bodyPr/>
          <a:lstStyle>
            <a:lvl1pPr>
              <a:defRPr/>
            </a:lvl1pPr>
          </a:lstStyle>
          <a:p>
            <a:pPr>
              <a:defRPr/>
            </a:pPr>
            <a:fld id="{BC21072B-EFB2-473B-8F6E-80B4C4847E0E}" type="datetimeFigureOut">
              <a:rPr lang="en-US"/>
              <a:pPr>
                <a:defRPr/>
              </a:pPr>
              <a:t>6/2/2020</a:t>
            </a:fld>
            <a:endParaRPr lang="en-US"/>
          </a:p>
        </p:txBody>
      </p:sp>
      <p:sp>
        <p:nvSpPr>
          <p:cNvPr id="9" name="Footer Placeholder 5">
            <a:extLst>
              <a:ext uri="{FF2B5EF4-FFF2-40B4-BE49-F238E27FC236}">
                <a16:creationId xmlns:a16="http://schemas.microsoft.com/office/drawing/2014/main" id="{9ADAF478-58DB-46CD-9410-019284BB952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9B778B10-0F7B-4A40-94D8-B9103E1F2C7B}"/>
              </a:ext>
            </a:extLst>
          </p:cNvPr>
          <p:cNvSpPr>
            <a:spLocks noGrp="1"/>
          </p:cNvSpPr>
          <p:nvPr>
            <p:ph type="sldNum" sz="quarter" idx="12"/>
          </p:nvPr>
        </p:nvSpPr>
        <p:spPr/>
        <p:txBody>
          <a:bodyPr/>
          <a:lstStyle>
            <a:lvl1pPr>
              <a:defRPr/>
            </a:lvl1pPr>
          </a:lstStyle>
          <a:p>
            <a:pPr>
              <a:defRPr/>
            </a:pPr>
            <a:fld id="{C15E98B5-02A0-4A1A-9765-DEF0020E4566}" type="slidenum">
              <a:rPr lang="en-US"/>
              <a:pPr>
                <a:defRPr/>
              </a:pPr>
              <a:t>‹#›</a:t>
            </a:fld>
            <a:endParaRPr lang="en-US"/>
          </a:p>
        </p:txBody>
      </p:sp>
    </p:spTree>
    <p:extLst>
      <p:ext uri="{BB962C8B-B14F-4D97-AF65-F5344CB8AC3E}">
        <p14:creationId xmlns:p14="http://schemas.microsoft.com/office/powerpoint/2010/main" val="2184389236"/>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0A6B1-E6E5-446A-936B-B97882EFD7DB}"/>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8" name="Picture 7" descr="A picture containing clipart&#10;&#10;Description generated with high confidence">
            <a:extLst>
              <a:ext uri="{FF2B5EF4-FFF2-40B4-BE49-F238E27FC236}">
                <a16:creationId xmlns:a16="http://schemas.microsoft.com/office/drawing/2014/main" id="{C94E3004-95A9-42DF-B120-59964BB998C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58CE853-49F7-4220-B5D0-CA4B1FB8EFA1}"/>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7CD7B611-087F-4A9C-9015-BCFAB91D6C3F}"/>
              </a:ext>
            </a:extLst>
          </p:cNvPr>
          <p:cNvSpPr>
            <a:spLocks noGrp="1"/>
          </p:cNvSpPr>
          <p:nvPr>
            <p:ph type="dt" sz="half" idx="10"/>
          </p:nvPr>
        </p:nvSpPr>
        <p:spPr/>
        <p:txBody>
          <a:bodyPr/>
          <a:lstStyle>
            <a:lvl1pPr>
              <a:defRPr/>
            </a:lvl1pPr>
          </a:lstStyle>
          <a:p>
            <a:pPr>
              <a:defRPr/>
            </a:pPr>
            <a:fld id="{2B733567-984E-4F42-A45C-61A9B328CE3E}" type="datetimeFigureOut">
              <a:rPr lang="en-US"/>
              <a:pPr>
                <a:defRPr/>
              </a:pPr>
              <a:t>6/2/2020</a:t>
            </a:fld>
            <a:endParaRPr lang="en-US"/>
          </a:p>
        </p:txBody>
      </p:sp>
      <p:sp>
        <p:nvSpPr>
          <p:cNvPr id="11" name="Footer Placeholder 7">
            <a:extLst>
              <a:ext uri="{FF2B5EF4-FFF2-40B4-BE49-F238E27FC236}">
                <a16:creationId xmlns:a16="http://schemas.microsoft.com/office/drawing/2014/main" id="{B66FDE46-F099-43D8-9615-E586E6913C23}"/>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76EDB628-7BFF-4364-9917-9D5D279700AA}"/>
              </a:ext>
            </a:extLst>
          </p:cNvPr>
          <p:cNvSpPr>
            <a:spLocks noGrp="1"/>
          </p:cNvSpPr>
          <p:nvPr>
            <p:ph type="sldNum" sz="quarter" idx="12"/>
          </p:nvPr>
        </p:nvSpPr>
        <p:spPr/>
        <p:txBody>
          <a:bodyPr/>
          <a:lstStyle>
            <a:lvl1pPr>
              <a:defRPr/>
            </a:lvl1pPr>
          </a:lstStyle>
          <a:p>
            <a:pPr>
              <a:defRPr/>
            </a:pPr>
            <a:fld id="{26A9A382-F77B-4FCD-BF4E-E9F33BA171FA}" type="slidenum">
              <a:rPr lang="en-US"/>
              <a:pPr>
                <a:defRPr/>
              </a:pPr>
              <a:t>‹#›</a:t>
            </a:fld>
            <a:endParaRPr lang="en-US"/>
          </a:p>
        </p:txBody>
      </p:sp>
    </p:spTree>
    <p:extLst>
      <p:ext uri="{BB962C8B-B14F-4D97-AF65-F5344CB8AC3E}">
        <p14:creationId xmlns:p14="http://schemas.microsoft.com/office/powerpoint/2010/main" val="2067201117"/>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25E4DA-19A1-4318-9FDD-331B4ADC314D}"/>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 name="Picture 7" descr="A picture containing clipart&#10;&#10;Description generated with high confidence">
            <a:extLst>
              <a:ext uri="{FF2B5EF4-FFF2-40B4-BE49-F238E27FC236}">
                <a16:creationId xmlns:a16="http://schemas.microsoft.com/office/drawing/2014/main" id="{2E451334-5ABA-42EB-8E8F-104B47BC5D7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1D2CEC6-FC45-4250-A90A-696FD56FF10D}"/>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9107348E-2DCC-4098-85A0-128973EC938F}"/>
              </a:ext>
            </a:extLst>
          </p:cNvPr>
          <p:cNvSpPr>
            <a:spLocks noGrp="1"/>
          </p:cNvSpPr>
          <p:nvPr>
            <p:ph type="dt" sz="half" idx="10"/>
          </p:nvPr>
        </p:nvSpPr>
        <p:spPr/>
        <p:txBody>
          <a:bodyPr/>
          <a:lstStyle>
            <a:lvl1pPr>
              <a:defRPr/>
            </a:lvl1pPr>
          </a:lstStyle>
          <a:p>
            <a:pPr>
              <a:defRPr/>
            </a:pPr>
            <a:fld id="{C7C21A04-049F-49FF-998D-B03412F340D6}" type="datetimeFigureOut">
              <a:rPr lang="en-US"/>
              <a:pPr>
                <a:defRPr/>
              </a:pPr>
              <a:t>6/2/2020</a:t>
            </a:fld>
            <a:endParaRPr lang="en-US"/>
          </a:p>
        </p:txBody>
      </p:sp>
      <p:sp>
        <p:nvSpPr>
          <p:cNvPr id="7" name="Footer Placeholder 3">
            <a:extLst>
              <a:ext uri="{FF2B5EF4-FFF2-40B4-BE49-F238E27FC236}">
                <a16:creationId xmlns:a16="http://schemas.microsoft.com/office/drawing/2014/main" id="{74D1BC0D-0908-4752-A027-F6712B2ECA4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69ED335F-4039-4EF2-8A37-07150C8A0695}"/>
              </a:ext>
            </a:extLst>
          </p:cNvPr>
          <p:cNvSpPr>
            <a:spLocks noGrp="1"/>
          </p:cNvSpPr>
          <p:nvPr>
            <p:ph type="sldNum" sz="quarter" idx="12"/>
          </p:nvPr>
        </p:nvSpPr>
        <p:spPr/>
        <p:txBody>
          <a:bodyPr/>
          <a:lstStyle>
            <a:lvl1pPr>
              <a:defRPr/>
            </a:lvl1pPr>
          </a:lstStyle>
          <a:p>
            <a:pPr>
              <a:defRPr/>
            </a:pPr>
            <a:fld id="{B6DAFEA2-9891-4632-84E3-018B7C8EFC2C}" type="slidenum">
              <a:rPr lang="en-US"/>
              <a:pPr>
                <a:defRPr/>
              </a:pPr>
              <a:t>‹#›</a:t>
            </a:fld>
            <a:endParaRPr lang="en-US"/>
          </a:p>
        </p:txBody>
      </p:sp>
    </p:spTree>
    <p:extLst>
      <p:ext uri="{BB962C8B-B14F-4D97-AF65-F5344CB8AC3E}">
        <p14:creationId xmlns:p14="http://schemas.microsoft.com/office/powerpoint/2010/main" val="3879268562"/>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6E837B-C74E-4220-B5EF-0882FFA02B5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3" name="Date Placeholder 1">
            <a:extLst>
              <a:ext uri="{FF2B5EF4-FFF2-40B4-BE49-F238E27FC236}">
                <a16:creationId xmlns:a16="http://schemas.microsoft.com/office/drawing/2014/main" id="{F9D50946-6614-4CAD-A100-3B0AAA0318A6}"/>
              </a:ext>
            </a:extLst>
          </p:cNvPr>
          <p:cNvSpPr>
            <a:spLocks noGrp="1"/>
          </p:cNvSpPr>
          <p:nvPr>
            <p:ph type="dt" sz="half" idx="10"/>
          </p:nvPr>
        </p:nvSpPr>
        <p:spPr/>
        <p:txBody>
          <a:bodyPr/>
          <a:lstStyle>
            <a:lvl1pPr>
              <a:defRPr/>
            </a:lvl1pPr>
          </a:lstStyle>
          <a:p>
            <a:pPr>
              <a:defRPr/>
            </a:pPr>
            <a:fld id="{0B6E45A7-CDB0-41DD-92C3-0EC8C929EC8D}" type="datetimeFigureOut">
              <a:rPr lang="en-US"/>
              <a:pPr>
                <a:defRPr/>
              </a:pPr>
              <a:t>6/2/2020</a:t>
            </a:fld>
            <a:endParaRPr lang="en-US"/>
          </a:p>
        </p:txBody>
      </p:sp>
      <p:sp>
        <p:nvSpPr>
          <p:cNvPr id="4" name="Footer Placeholder 2">
            <a:extLst>
              <a:ext uri="{FF2B5EF4-FFF2-40B4-BE49-F238E27FC236}">
                <a16:creationId xmlns:a16="http://schemas.microsoft.com/office/drawing/2014/main" id="{29C04689-51FA-4ED7-B012-7A20165BDE9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51EE9072-29B2-4201-B9FF-1DC4482741BE}"/>
              </a:ext>
            </a:extLst>
          </p:cNvPr>
          <p:cNvSpPr>
            <a:spLocks noGrp="1"/>
          </p:cNvSpPr>
          <p:nvPr>
            <p:ph type="sldNum" sz="quarter" idx="12"/>
          </p:nvPr>
        </p:nvSpPr>
        <p:spPr/>
        <p:txBody>
          <a:bodyPr/>
          <a:lstStyle>
            <a:lvl1pPr>
              <a:defRPr/>
            </a:lvl1pPr>
          </a:lstStyle>
          <a:p>
            <a:pPr>
              <a:defRPr/>
            </a:pPr>
            <a:fld id="{A057F193-932B-46EC-BF1E-401A181625AC}" type="slidenum">
              <a:rPr lang="en-US"/>
              <a:pPr>
                <a:defRPr/>
              </a:pPr>
              <a:t>‹#›</a:t>
            </a:fld>
            <a:endParaRPr lang="en-US"/>
          </a:p>
        </p:txBody>
      </p:sp>
    </p:spTree>
    <p:extLst>
      <p:ext uri="{BB962C8B-B14F-4D97-AF65-F5344CB8AC3E}">
        <p14:creationId xmlns:p14="http://schemas.microsoft.com/office/powerpoint/2010/main" val="42144179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B537A8E-F205-4C04-BD0E-442EE327A2D8}"/>
              </a:ext>
            </a:extLst>
          </p:cNvPr>
          <p:cNvSpPr>
            <a:spLocks noGrp="1"/>
          </p:cNvSpPr>
          <p:nvPr>
            <p:ph type="dt" sz="half" idx="10"/>
          </p:nvPr>
        </p:nvSpPr>
        <p:spPr/>
        <p:txBody>
          <a:bodyPr/>
          <a:lstStyle>
            <a:lvl1pPr>
              <a:defRPr/>
            </a:lvl1pPr>
          </a:lstStyle>
          <a:p>
            <a:pPr>
              <a:defRPr/>
            </a:pPr>
            <a:fld id="{9F6C0E71-2F42-40CE-A31A-B7C077384962}" type="datetimeFigureOut">
              <a:rPr lang="en-US"/>
              <a:pPr>
                <a:defRPr/>
              </a:pPr>
              <a:t>6/2/2020</a:t>
            </a:fld>
            <a:endParaRPr lang="en-US"/>
          </a:p>
        </p:txBody>
      </p:sp>
      <p:sp>
        <p:nvSpPr>
          <p:cNvPr id="6" name="Footer Placeholder 4">
            <a:extLst>
              <a:ext uri="{FF2B5EF4-FFF2-40B4-BE49-F238E27FC236}">
                <a16:creationId xmlns:a16="http://schemas.microsoft.com/office/drawing/2014/main" id="{45155352-2024-43AD-996D-493E5A87BF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1BF3AE-45DD-4D16-A446-2AD4EBBB2430}"/>
              </a:ext>
            </a:extLst>
          </p:cNvPr>
          <p:cNvSpPr>
            <a:spLocks noGrp="1"/>
          </p:cNvSpPr>
          <p:nvPr>
            <p:ph type="sldNum" sz="quarter" idx="12"/>
          </p:nvPr>
        </p:nvSpPr>
        <p:spPr/>
        <p:txBody>
          <a:bodyPr/>
          <a:lstStyle>
            <a:lvl1pPr>
              <a:defRPr/>
            </a:lvl1pPr>
          </a:lstStyle>
          <a:p>
            <a:pPr>
              <a:defRPr/>
            </a:pPr>
            <a:fld id="{9EEA3F10-823E-412E-825F-0E4CAD906ECE}" type="slidenum">
              <a:rPr lang="en-US"/>
              <a:pPr>
                <a:defRPr/>
              </a:pPr>
              <a:t>‹#›</a:t>
            </a:fld>
            <a:endParaRPr lang="en-US"/>
          </a:p>
        </p:txBody>
      </p:sp>
    </p:spTree>
    <p:extLst>
      <p:ext uri="{BB962C8B-B14F-4D97-AF65-F5344CB8AC3E}">
        <p14:creationId xmlns:p14="http://schemas.microsoft.com/office/powerpoint/2010/main" val="240678333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88A373-536A-43A8-8ABB-BD1E3A999E78}"/>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cxnSp>
        <p:nvCxnSpPr>
          <p:cNvPr id="9" name="Straight Connector 8">
            <a:extLst>
              <a:ext uri="{FF2B5EF4-FFF2-40B4-BE49-F238E27FC236}">
                <a16:creationId xmlns:a16="http://schemas.microsoft.com/office/drawing/2014/main" id="{9547D200-1415-41D8-A802-11131C09BD98}"/>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10" name="Picture 8" descr="A picture containing clipart&#10;&#10;Description generated with high confidence">
            <a:extLst>
              <a:ext uri="{FF2B5EF4-FFF2-40B4-BE49-F238E27FC236}">
                <a16:creationId xmlns:a16="http://schemas.microsoft.com/office/drawing/2014/main" id="{9BDBD43C-D80C-486B-91B0-398B922138B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1" y="577852"/>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3"/>
          </p:nvPr>
        </p:nvSpPr>
        <p:spPr>
          <a:xfrm>
            <a:off x="628651" y="1276670"/>
            <a:ext cx="3855427" cy="2663066"/>
          </a:xfrm>
        </p:spPr>
        <p:txBody>
          <a:bodyPr rtlCol="0">
            <a:normAutofit/>
          </a:bodyPr>
          <a:lstStyle/>
          <a:p>
            <a:pPr lvl="0"/>
            <a:endParaRPr lang="en-US" noProof="0"/>
          </a:p>
        </p:txBody>
      </p:sp>
      <p:sp>
        <p:nvSpPr>
          <p:cNvPr id="11" name="Picture Placeholder 7"/>
          <p:cNvSpPr>
            <a:spLocks noGrp="1"/>
          </p:cNvSpPr>
          <p:nvPr>
            <p:ph type="pic" sz="quarter" idx="14"/>
          </p:nvPr>
        </p:nvSpPr>
        <p:spPr>
          <a:xfrm>
            <a:off x="4726745" y="1276672"/>
            <a:ext cx="3848832" cy="2659415"/>
          </a:xfrm>
        </p:spPr>
        <p:txBody>
          <a:bodyPr rtlCol="0">
            <a:normAutofit/>
          </a:bodyPr>
          <a:lstStyle/>
          <a:p>
            <a:pPr lvl="0"/>
            <a:endParaRPr lang="en-US" noProof="0"/>
          </a:p>
        </p:txBody>
      </p:sp>
      <p:sp>
        <p:nvSpPr>
          <p:cNvPr id="14" name="Text Placeholder 13"/>
          <p:cNvSpPr>
            <a:spLocks noGrp="1"/>
          </p:cNvSpPr>
          <p:nvPr>
            <p:ph type="body" sz="quarter" idx="15"/>
          </p:nvPr>
        </p:nvSpPr>
        <p:spPr>
          <a:xfrm>
            <a:off x="628651" y="4143607"/>
            <a:ext cx="3855427" cy="2033356"/>
          </a:xfrm>
        </p:spPr>
        <p:txBody>
          <a:bodyPr/>
          <a:lstStyle>
            <a:lvl1pPr>
              <a:defRPr sz="1350">
                <a:solidFill>
                  <a:srgbClr val="58595B"/>
                </a:solidFill>
              </a:defRPr>
            </a:lvl1pPr>
            <a:lvl2pPr>
              <a:defRPr sz="1125">
                <a:solidFill>
                  <a:srgbClr val="58595B"/>
                </a:solidFill>
              </a:defRPr>
            </a:lvl2pPr>
            <a:lvl3pPr>
              <a:defRPr sz="1013">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6"/>
          </p:nvPr>
        </p:nvSpPr>
        <p:spPr>
          <a:xfrm>
            <a:off x="4726745" y="4143607"/>
            <a:ext cx="3848832" cy="2033356"/>
          </a:xfrm>
        </p:spPr>
        <p:txBody>
          <a:bodyPr/>
          <a:lstStyle>
            <a:lvl1pPr>
              <a:defRPr sz="1350">
                <a:solidFill>
                  <a:srgbClr val="58595B"/>
                </a:solidFill>
              </a:defRPr>
            </a:lvl1pPr>
            <a:lvl2pPr>
              <a:defRPr sz="1125">
                <a:solidFill>
                  <a:srgbClr val="58595B"/>
                </a:solidFill>
              </a:defRPr>
            </a:lvl2pPr>
            <a:lvl3pPr>
              <a:defRPr sz="1013">
                <a:solidFill>
                  <a:srgbClr val="58595B"/>
                </a:solidFill>
              </a:defRPr>
            </a:lvl3pPr>
            <a:lvl4pPr>
              <a:defRPr sz="900">
                <a:solidFill>
                  <a:srgbClr val="58595B"/>
                </a:solidFill>
              </a:defRPr>
            </a:lvl4pPr>
            <a:lvl5pPr>
              <a:defRPr sz="900">
                <a:solidFill>
                  <a:srgbClr val="58595B"/>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77A8C7F-4E49-485C-919A-B08ED27E1933}"/>
              </a:ext>
            </a:extLst>
          </p:cNvPr>
          <p:cNvSpPr>
            <a:spLocks noGrp="1"/>
          </p:cNvSpPr>
          <p:nvPr>
            <p:ph type="sldNum" sz="quarter" idx="17"/>
          </p:nvPr>
        </p:nvSpPr>
        <p:spPr/>
        <p:txBody>
          <a:bodyPr/>
          <a:lstStyle>
            <a:lvl1pPr>
              <a:defRPr/>
            </a:lvl1pPr>
          </a:lstStyle>
          <a:p>
            <a:pPr>
              <a:defRPr/>
            </a:pPr>
            <a:fld id="{C6702227-80AF-46C4-A318-92C54471C946}" type="slidenum">
              <a:rPr lang="en-US"/>
              <a:pPr>
                <a:defRPr/>
              </a:pPr>
              <a:t>‹#›</a:t>
            </a:fld>
            <a:endParaRPr lang="en-US"/>
          </a:p>
        </p:txBody>
      </p:sp>
    </p:spTree>
    <p:extLst>
      <p:ext uri="{BB962C8B-B14F-4D97-AF65-F5344CB8AC3E}">
        <p14:creationId xmlns:p14="http://schemas.microsoft.com/office/powerpoint/2010/main" val="1472372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8118CA9-0FA5-4C01-83CF-DD601799EB60}"/>
              </a:ext>
            </a:extLst>
          </p:cNvPr>
          <p:cNvSpPr>
            <a:spLocks noGrp="1"/>
          </p:cNvSpPr>
          <p:nvPr>
            <p:ph type="dt" sz="half" idx="10"/>
          </p:nvPr>
        </p:nvSpPr>
        <p:spPr/>
        <p:txBody>
          <a:bodyPr/>
          <a:lstStyle>
            <a:lvl1pPr>
              <a:defRPr/>
            </a:lvl1pPr>
          </a:lstStyle>
          <a:p>
            <a:pPr>
              <a:defRPr/>
            </a:pPr>
            <a:fld id="{4AF213F2-53A2-4A6E-9387-241D42F8DE8E}" type="datetimeFigureOut">
              <a:rPr lang="en-US"/>
              <a:pPr>
                <a:defRPr/>
              </a:pPr>
              <a:t>6/2/2020</a:t>
            </a:fld>
            <a:endParaRPr lang="en-US"/>
          </a:p>
        </p:txBody>
      </p:sp>
      <p:sp>
        <p:nvSpPr>
          <p:cNvPr id="6" name="Footer Placeholder 4">
            <a:extLst>
              <a:ext uri="{FF2B5EF4-FFF2-40B4-BE49-F238E27FC236}">
                <a16:creationId xmlns:a16="http://schemas.microsoft.com/office/drawing/2014/main" id="{FA70784C-2F6C-46CB-A046-545D3CB963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E1535-5C44-49DD-892E-B5762BCC7987}"/>
              </a:ext>
            </a:extLst>
          </p:cNvPr>
          <p:cNvSpPr>
            <a:spLocks noGrp="1"/>
          </p:cNvSpPr>
          <p:nvPr>
            <p:ph type="sldNum" sz="quarter" idx="12"/>
          </p:nvPr>
        </p:nvSpPr>
        <p:spPr/>
        <p:txBody>
          <a:bodyPr/>
          <a:lstStyle>
            <a:lvl1pPr>
              <a:defRPr/>
            </a:lvl1pPr>
          </a:lstStyle>
          <a:p>
            <a:pPr>
              <a:defRPr/>
            </a:pPr>
            <a:fld id="{8FC4CA67-DC3A-4267-A578-DC8951DFA524}" type="slidenum">
              <a:rPr lang="en-US"/>
              <a:pPr>
                <a:defRPr/>
              </a:pPr>
              <a:t>‹#›</a:t>
            </a:fld>
            <a:endParaRPr lang="en-US"/>
          </a:p>
        </p:txBody>
      </p:sp>
    </p:spTree>
    <p:extLst>
      <p:ext uri="{BB962C8B-B14F-4D97-AF65-F5344CB8AC3E}">
        <p14:creationId xmlns:p14="http://schemas.microsoft.com/office/powerpoint/2010/main" val="316836387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B1A4DD-E9BE-48EF-907D-3CD5FA8C2929}"/>
              </a:ext>
            </a:extLst>
          </p:cNvPr>
          <p:cNvSpPr>
            <a:spLocks noGrp="1"/>
          </p:cNvSpPr>
          <p:nvPr>
            <p:ph type="dt" sz="half" idx="10"/>
          </p:nvPr>
        </p:nvSpPr>
        <p:spPr/>
        <p:txBody>
          <a:bodyPr/>
          <a:lstStyle>
            <a:lvl1pPr>
              <a:defRPr/>
            </a:lvl1pPr>
          </a:lstStyle>
          <a:p>
            <a:pPr>
              <a:defRPr/>
            </a:pPr>
            <a:fld id="{83FDA59E-B9E5-4225-8A4B-5FE90FF6D855}" type="datetimeFigureOut">
              <a:rPr lang="en-US"/>
              <a:pPr>
                <a:defRPr/>
              </a:pPr>
              <a:t>6/2/2020</a:t>
            </a:fld>
            <a:endParaRPr lang="en-US"/>
          </a:p>
        </p:txBody>
      </p:sp>
      <p:sp>
        <p:nvSpPr>
          <p:cNvPr id="5" name="Footer Placeholder 4">
            <a:extLst>
              <a:ext uri="{FF2B5EF4-FFF2-40B4-BE49-F238E27FC236}">
                <a16:creationId xmlns:a16="http://schemas.microsoft.com/office/drawing/2014/main" id="{328DAA61-4D5A-48D7-99CC-23B60F2B2B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1718D5-BBE6-4A33-9A2F-54181EDB1ABF}"/>
              </a:ext>
            </a:extLst>
          </p:cNvPr>
          <p:cNvSpPr>
            <a:spLocks noGrp="1"/>
          </p:cNvSpPr>
          <p:nvPr>
            <p:ph type="sldNum" sz="quarter" idx="12"/>
          </p:nvPr>
        </p:nvSpPr>
        <p:spPr/>
        <p:txBody>
          <a:bodyPr/>
          <a:lstStyle>
            <a:lvl1pPr>
              <a:defRPr/>
            </a:lvl1pPr>
          </a:lstStyle>
          <a:p>
            <a:pPr>
              <a:defRPr/>
            </a:pPr>
            <a:fld id="{31E9DE72-E8FC-4A16-BCB7-5A050874B259}" type="slidenum">
              <a:rPr lang="en-US"/>
              <a:pPr>
                <a:defRPr/>
              </a:pPr>
              <a:t>‹#›</a:t>
            </a:fld>
            <a:endParaRPr lang="en-US"/>
          </a:p>
        </p:txBody>
      </p:sp>
    </p:spTree>
    <p:extLst>
      <p:ext uri="{BB962C8B-B14F-4D97-AF65-F5344CB8AC3E}">
        <p14:creationId xmlns:p14="http://schemas.microsoft.com/office/powerpoint/2010/main" val="237067843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7023AA-0DB1-41A4-BA98-C721DF8E389C}"/>
              </a:ext>
            </a:extLst>
          </p:cNvPr>
          <p:cNvSpPr>
            <a:spLocks noGrp="1"/>
          </p:cNvSpPr>
          <p:nvPr>
            <p:ph type="dt" sz="half" idx="10"/>
          </p:nvPr>
        </p:nvSpPr>
        <p:spPr/>
        <p:txBody>
          <a:bodyPr/>
          <a:lstStyle>
            <a:lvl1pPr>
              <a:defRPr/>
            </a:lvl1pPr>
          </a:lstStyle>
          <a:p>
            <a:pPr>
              <a:defRPr/>
            </a:pPr>
            <a:fld id="{0BB479B8-224E-4A88-BAF9-1CFD8214506E}" type="datetimeFigureOut">
              <a:rPr lang="en-US"/>
              <a:pPr>
                <a:defRPr/>
              </a:pPr>
              <a:t>6/2/2020</a:t>
            </a:fld>
            <a:endParaRPr lang="en-US"/>
          </a:p>
        </p:txBody>
      </p:sp>
      <p:sp>
        <p:nvSpPr>
          <p:cNvPr id="5" name="Footer Placeholder 4">
            <a:extLst>
              <a:ext uri="{FF2B5EF4-FFF2-40B4-BE49-F238E27FC236}">
                <a16:creationId xmlns:a16="http://schemas.microsoft.com/office/drawing/2014/main" id="{B5D3FFC9-0A61-45CB-B33F-A16529E37C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4A96BB-34CE-4BEF-BCD9-6AADD037C691}"/>
              </a:ext>
            </a:extLst>
          </p:cNvPr>
          <p:cNvSpPr>
            <a:spLocks noGrp="1"/>
          </p:cNvSpPr>
          <p:nvPr>
            <p:ph type="sldNum" sz="quarter" idx="12"/>
          </p:nvPr>
        </p:nvSpPr>
        <p:spPr/>
        <p:txBody>
          <a:bodyPr/>
          <a:lstStyle>
            <a:lvl1pPr>
              <a:defRPr/>
            </a:lvl1pPr>
          </a:lstStyle>
          <a:p>
            <a:pPr>
              <a:defRPr/>
            </a:pPr>
            <a:fld id="{733C7A7D-AA20-481D-BDB9-63E89DDB1B43}" type="slidenum">
              <a:rPr lang="en-US"/>
              <a:pPr>
                <a:defRPr/>
              </a:pPr>
              <a:t>‹#›</a:t>
            </a:fld>
            <a:endParaRPr lang="en-US"/>
          </a:p>
        </p:txBody>
      </p:sp>
    </p:spTree>
    <p:extLst>
      <p:ext uri="{BB962C8B-B14F-4D97-AF65-F5344CB8AC3E}">
        <p14:creationId xmlns:p14="http://schemas.microsoft.com/office/powerpoint/2010/main" val="928633043"/>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Introduction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6EFA49-2B9E-4BC4-8332-1A157C895DDD}"/>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7" descr="A picture containing object&#10;&#10;Description generated with high confidence">
            <a:extLst>
              <a:ext uri="{FF2B5EF4-FFF2-40B4-BE49-F238E27FC236}">
                <a16:creationId xmlns:a16="http://schemas.microsoft.com/office/drawing/2014/main" id="{55AF9FB3-C155-4AF7-9846-EC885A26278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440488"/>
            <a:ext cx="11525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1"/>
          </p:nvPr>
        </p:nvSpPr>
        <p:spPr>
          <a:xfrm>
            <a:off x="0" y="0"/>
            <a:ext cx="9144000" cy="3798888"/>
          </a:xfrm>
        </p:spPr>
        <p:txBody>
          <a:bodyPr rtlCol="0">
            <a:normAutofit/>
          </a:bodyPr>
          <a:lstStyle/>
          <a:p>
            <a:pPr lvl="0"/>
            <a:endParaRPr lang="en-US" noProof="0"/>
          </a:p>
        </p:txBody>
      </p:sp>
      <p:sp>
        <p:nvSpPr>
          <p:cNvPr id="11" name="Content Placeholder 4"/>
          <p:cNvSpPr>
            <a:spLocks noGrp="1"/>
          </p:cNvSpPr>
          <p:nvPr>
            <p:ph sz="quarter" idx="12"/>
          </p:nvPr>
        </p:nvSpPr>
        <p:spPr>
          <a:xfrm>
            <a:off x="628651" y="4461641"/>
            <a:ext cx="3802673" cy="1655626"/>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4"/>
          </p:nvPr>
        </p:nvSpPr>
        <p:spPr>
          <a:xfrm>
            <a:off x="4712677" y="4461640"/>
            <a:ext cx="3802673" cy="1655626"/>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5"/>
          </p:nvPr>
        </p:nvSpPr>
        <p:spPr>
          <a:xfrm>
            <a:off x="628650" y="3902076"/>
            <a:ext cx="3805238" cy="417513"/>
          </a:xfrm>
        </p:spPr>
        <p:txBody>
          <a:bodyPr>
            <a:noAutofit/>
          </a:bodyPr>
          <a:lstStyle>
            <a:lvl1pPr marL="0" indent="0">
              <a:buNone/>
              <a:defRPr sz="1500" b="1" i="0" baseline="0">
                <a:solidFill>
                  <a:srgbClr val="62BDEC"/>
                </a:solidFill>
                <a:latin typeface="Myriad Pro" charset="0"/>
                <a:ea typeface="Myriad Pro" charset="0"/>
                <a:cs typeface="Myriad Pro" charset="0"/>
              </a:defRPr>
            </a:lvl1pPr>
          </a:lstStyle>
          <a:p>
            <a:pPr lvl="0"/>
            <a:r>
              <a:rPr lang="en-US"/>
              <a:t>Edit Master text styles</a:t>
            </a:r>
          </a:p>
        </p:txBody>
      </p:sp>
      <p:sp>
        <p:nvSpPr>
          <p:cNvPr id="8" name="Slide Number Placeholder 2">
            <a:extLst>
              <a:ext uri="{FF2B5EF4-FFF2-40B4-BE49-F238E27FC236}">
                <a16:creationId xmlns:a16="http://schemas.microsoft.com/office/drawing/2014/main" id="{8DF37B64-BD7C-4E53-9FAE-B3B7205D73C5}"/>
              </a:ext>
            </a:extLst>
          </p:cNvPr>
          <p:cNvSpPr>
            <a:spLocks noGrp="1"/>
          </p:cNvSpPr>
          <p:nvPr>
            <p:ph type="sldNum" sz="quarter" idx="16"/>
          </p:nvPr>
        </p:nvSpPr>
        <p:spPr/>
        <p:txBody>
          <a:bodyPr/>
          <a:lstStyle>
            <a:lvl1pPr>
              <a:defRPr/>
            </a:lvl1pPr>
          </a:lstStyle>
          <a:p>
            <a:pPr>
              <a:defRPr/>
            </a:pPr>
            <a:fld id="{5B2F2207-E140-4B05-9412-C4F8D8C3CF3E}" type="slidenum">
              <a:rPr lang="en-US"/>
              <a:pPr>
                <a:defRPr/>
              </a:pPr>
              <a:t>‹#›</a:t>
            </a:fld>
            <a:endParaRPr lang="en-US"/>
          </a:p>
        </p:txBody>
      </p:sp>
    </p:spTree>
    <p:extLst>
      <p:ext uri="{BB962C8B-B14F-4D97-AF65-F5344CB8AC3E}">
        <p14:creationId xmlns:p14="http://schemas.microsoft.com/office/powerpoint/2010/main" val="16524277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624C45-C96F-453C-A20D-8ED77E698E36}"/>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cxnSp>
        <p:nvCxnSpPr>
          <p:cNvPr id="5" name="Straight Connector 4">
            <a:extLst>
              <a:ext uri="{FF2B5EF4-FFF2-40B4-BE49-F238E27FC236}">
                <a16:creationId xmlns:a16="http://schemas.microsoft.com/office/drawing/2014/main" id="{DE7AD202-6593-4135-A796-7B948F61DF86}"/>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E61A7726-3794-4B53-9587-69CA6347F38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C382C3A7-496B-4E40-A046-B89696F2FF0B}"/>
              </a:ext>
            </a:extLst>
          </p:cNvPr>
          <p:cNvSpPr>
            <a:spLocks noGrp="1"/>
          </p:cNvSpPr>
          <p:nvPr>
            <p:ph type="sldNum" sz="quarter" idx="10"/>
          </p:nvPr>
        </p:nvSpPr>
        <p:spPr/>
        <p:txBody>
          <a:bodyPr/>
          <a:lstStyle>
            <a:lvl1pPr>
              <a:defRPr>
                <a:solidFill>
                  <a:prstClr val="black"/>
                </a:solidFill>
              </a:defRPr>
            </a:lvl1pPr>
          </a:lstStyle>
          <a:p>
            <a:pPr>
              <a:defRPr/>
            </a:pPr>
            <a:fld id="{340D8BAF-9281-4504-B6B4-1CEE01EE6629}" type="slidenum">
              <a:rPr lang="en-US"/>
              <a:pPr>
                <a:defRPr/>
              </a:pPr>
              <a:t>‹#›</a:t>
            </a:fld>
            <a:endParaRPr lang="en-US"/>
          </a:p>
        </p:txBody>
      </p:sp>
    </p:spTree>
    <p:extLst>
      <p:ext uri="{BB962C8B-B14F-4D97-AF65-F5344CB8AC3E}">
        <p14:creationId xmlns:p14="http://schemas.microsoft.com/office/powerpoint/2010/main" val="643476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D02C8E-33C9-40CF-8C87-935E4163A01D}"/>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pic>
        <p:nvPicPr>
          <p:cNvPr id="3" name="Picture 7" descr="A picture containing clipart&#10;&#10;Description generated with high confidence">
            <a:extLst>
              <a:ext uri="{FF2B5EF4-FFF2-40B4-BE49-F238E27FC236}">
                <a16:creationId xmlns:a16="http://schemas.microsoft.com/office/drawing/2014/main" id="{4B10B14D-4DA4-411F-8875-ABCF66C9BC0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9FB3EB9E-9CC5-4F46-A180-2A1FCB72A948}"/>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9683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549793-BF50-455F-8E77-685BFE4EE9F7}"/>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Title 17">
            <a:extLst>
              <a:ext uri="{FF2B5EF4-FFF2-40B4-BE49-F238E27FC236}">
                <a16:creationId xmlns:a16="http://schemas.microsoft.com/office/drawing/2014/main" id="{7685DFAA-C464-4B11-9EDF-6C625AE511E5}"/>
              </a:ext>
            </a:extLst>
          </p:cNvPr>
          <p:cNvSpPr txBox="1">
            <a:spLocks/>
          </p:cNvSpPr>
          <p:nvPr userDrawn="1"/>
        </p:nvSpPr>
        <p:spPr>
          <a:xfrm>
            <a:off x="628650" y="422275"/>
            <a:ext cx="6408738" cy="646113"/>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lang="en-US" sz="2000" kern="1200">
                <a:solidFill>
                  <a:schemeClr val="bg1"/>
                </a:solidFill>
                <a:latin typeface="Myriad Pro" charset="0"/>
                <a:ea typeface="Myriad Pro" charset="0"/>
                <a:cs typeface="Myriad Pro" charset="0"/>
              </a:defRPr>
            </a:lvl1pPr>
          </a:lstStyle>
          <a:p>
            <a:pPr fontAlgn="auto">
              <a:spcAft>
                <a:spcPts val="0"/>
              </a:spcAft>
              <a:defRPr/>
            </a:pPr>
            <a:endParaRPr sz="1500" dirty="0"/>
          </a:p>
        </p:txBody>
      </p:sp>
      <p:cxnSp>
        <p:nvCxnSpPr>
          <p:cNvPr id="7" name="Straight Connector 6">
            <a:extLst>
              <a:ext uri="{FF2B5EF4-FFF2-40B4-BE49-F238E27FC236}">
                <a16:creationId xmlns:a16="http://schemas.microsoft.com/office/drawing/2014/main" id="{06631F78-A787-4B46-A9EA-14F15ADBA193}"/>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8" name="Picture 9" descr="A picture containing clipart&#10;&#10;Description generated with high confidence">
            <a:extLst>
              <a:ext uri="{FF2B5EF4-FFF2-40B4-BE49-F238E27FC236}">
                <a16:creationId xmlns:a16="http://schemas.microsoft.com/office/drawing/2014/main" id="{5F280CAF-F070-40FF-AC1D-BF31B7DEE29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normAutofit/>
          </a:bodyPr>
          <a:lstStyle>
            <a:lvl1pPr>
              <a:defRPr sz="3000" b="1" i="0">
                <a:solidFill>
                  <a:schemeClr val="bg1"/>
                </a:solidFill>
                <a:latin typeface="Myriad Pro Semibold" charset="0"/>
                <a:ea typeface="Myriad Pro Semibold" charset="0"/>
                <a:cs typeface="Myriad Pro Semibold"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2">
            <a:extLst>
              <a:ext uri="{FF2B5EF4-FFF2-40B4-BE49-F238E27FC236}">
                <a16:creationId xmlns:a16="http://schemas.microsoft.com/office/drawing/2014/main" id="{D4F3C880-BF88-414C-9CBA-04973B59F3E4}"/>
              </a:ext>
            </a:extLst>
          </p:cNvPr>
          <p:cNvSpPr>
            <a:spLocks noGrp="1"/>
          </p:cNvSpPr>
          <p:nvPr>
            <p:ph sz="half" idx="10"/>
          </p:nvPr>
        </p:nvSpPr>
        <p:spPr>
          <a:xfrm>
            <a:off x="628650"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Slide Number Placeholder 6">
            <a:extLst>
              <a:ext uri="{FF2B5EF4-FFF2-40B4-BE49-F238E27FC236}">
                <a16:creationId xmlns:a16="http://schemas.microsoft.com/office/drawing/2014/main" id="{3489EF74-6C6B-4CA9-9BCB-8F590CF1EB1A}"/>
              </a:ext>
            </a:extLst>
          </p:cNvPr>
          <p:cNvSpPr>
            <a:spLocks noGrp="1"/>
          </p:cNvSpPr>
          <p:nvPr>
            <p:ph type="sldNum" sz="quarter" idx="11"/>
          </p:nvPr>
        </p:nvSpPr>
        <p:spPr/>
        <p:txBody>
          <a:bodyPr/>
          <a:lstStyle>
            <a:lvl1pPr>
              <a:defRPr/>
            </a:lvl1pPr>
          </a:lstStyle>
          <a:p>
            <a:pPr>
              <a:defRPr/>
            </a:pPr>
            <a:fld id="{6B48DA2A-CCCF-4BB4-AE8C-3E286CE6397E}" type="slidenum">
              <a:rPr lang="en-US"/>
              <a:pPr>
                <a:defRPr/>
              </a:pPr>
              <a:t>‹#›</a:t>
            </a:fld>
            <a:endParaRPr lang="en-US"/>
          </a:p>
        </p:txBody>
      </p:sp>
    </p:spTree>
    <p:extLst>
      <p:ext uri="{BB962C8B-B14F-4D97-AF65-F5344CB8AC3E}">
        <p14:creationId xmlns:p14="http://schemas.microsoft.com/office/powerpoint/2010/main" val="26119627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DCD727DC-AE70-4E61-BD56-1D91BF168B9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06763" y="2398713"/>
            <a:ext cx="21971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799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65ED4ABE-DE84-4422-8318-5504CCC9871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06763" y="2398713"/>
            <a:ext cx="21971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48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7A7AAE11-DC65-4B35-80DA-8D15A4294F7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06763" y="2398713"/>
            <a:ext cx="21971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03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608C1E-B0A4-4EA5-B3D5-917D10319E2F}"/>
              </a:ext>
            </a:extLst>
          </p:cNvPr>
          <p:cNvSpPr/>
          <p:nvPr userDrawn="1"/>
        </p:nvSpPr>
        <p:spPr>
          <a:xfrm>
            <a:off x="338139" y="422277"/>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a:p>
        </p:txBody>
      </p:sp>
      <p:cxnSp>
        <p:nvCxnSpPr>
          <p:cNvPr id="5" name="Straight Connector 4">
            <a:extLst>
              <a:ext uri="{FF2B5EF4-FFF2-40B4-BE49-F238E27FC236}">
                <a16:creationId xmlns:a16="http://schemas.microsoft.com/office/drawing/2014/main" id="{E526AFF9-AD4B-40A0-8EDA-BD872311AD20}"/>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0985DE49-F367-44CA-AC13-D1AD10C918E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1" y="577852"/>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8650" y="1667967"/>
            <a:ext cx="7886700" cy="4351338"/>
          </a:xfrm>
        </p:spPr>
        <p:txBody>
          <a:bodyPr/>
          <a:lstStyle>
            <a:lvl1pPr>
              <a:defRPr sz="1125">
                <a:solidFill>
                  <a:srgbClr val="58595B"/>
                </a:solidFill>
              </a:defRPr>
            </a:lvl1pPr>
            <a:lvl2pPr>
              <a:defRPr sz="1013">
                <a:solidFill>
                  <a:srgbClr val="58595B"/>
                </a:solidFill>
              </a:defRPr>
            </a:lvl2pPr>
            <a:lvl3pPr>
              <a:defRPr sz="900">
                <a:solidFill>
                  <a:srgbClr val="58595B"/>
                </a:solidFill>
              </a:defRPr>
            </a:lvl3pPr>
            <a:lvl4pPr>
              <a:defRPr sz="788">
                <a:solidFill>
                  <a:srgbClr val="58595B"/>
                </a:solidFill>
              </a:defRPr>
            </a:lvl4pPr>
            <a:lvl5pPr>
              <a:defRPr sz="788">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7"/>
          <p:cNvSpPr>
            <a:spLocks noGrp="1"/>
          </p:cNvSpPr>
          <p:nvPr>
            <p:ph type="title"/>
          </p:nvPr>
        </p:nvSpPr>
        <p:spPr>
          <a:xfrm>
            <a:off x="628652" y="422032"/>
            <a:ext cx="6408713" cy="647114"/>
          </a:xfrm>
        </p:spPr>
        <p:txBody>
          <a:bodyPr>
            <a:normAutofit/>
          </a:bodyPr>
          <a:lstStyle>
            <a:lvl1pPr>
              <a:defRPr sz="1125">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C7C1FB17-0E35-4E39-A0EA-0EE7E8AE0F5A}"/>
              </a:ext>
            </a:extLst>
          </p:cNvPr>
          <p:cNvSpPr>
            <a:spLocks noGrp="1"/>
          </p:cNvSpPr>
          <p:nvPr>
            <p:ph type="sldNum" sz="quarter" idx="10"/>
          </p:nvPr>
        </p:nvSpPr>
        <p:spPr/>
        <p:txBody>
          <a:bodyPr/>
          <a:lstStyle>
            <a:lvl1pPr>
              <a:defRPr/>
            </a:lvl1pPr>
          </a:lstStyle>
          <a:p>
            <a:pPr>
              <a:defRPr/>
            </a:pPr>
            <a:fld id="{1825D460-C100-4509-9424-C56CB9237C2D}" type="slidenum">
              <a:rPr lang="en-US"/>
              <a:pPr>
                <a:defRPr/>
              </a:pPr>
              <a:t>‹#›</a:t>
            </a:fld>
            <a:endParaRPr lang="en-US"/>
          </a:p>
        </p:txBody>
      </p:sp>
    </p:spTree>
    <p:extLst>
      <p:ext uri="{BB962C8B-B14F-4D97-AF65-F5344CB8AC3E}">
        <p14:creationId xmlns:p14="http://schemas.microsoft.com/office/powerpoint/2010/main" val="114042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71E2C460-577C-4FA6-BFBD-E3378A71BA9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00900" y="447675"/>
            <a:ext cx="15986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209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6E75E6-9216-4D6D-9896-4FF2AB991BF7}"/>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5" name="Straight Connector 4">
            <a:extLst>
              <a:ext uri="{FF2B5EF4-FFF2-40B4-BE49-F238E27FC236}">
                <a16:creationId xmlns:a16="http://schemas.microsoft.com/office/drawing/2014/main" id="{B4B253A8-BD32-4A61-A570-704663217CA9}"/>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4F62CE68-9442-454D-B72C-DCBC7CB8752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5E934EAE-7C16-4B29-AD7E-EFF18BC3BF43}"/>
              </a:ext>
            </a:extLst>
          </p:cNvPr>
          <p:cNvSpPr>
            <a:spLocks noGrp="1"/>
          </p:cNvSpPr>
          <p:nvPr>
            <p:ph type="sldNum" sz="quarter" idx="10"/>
          </p:nvPr>
        </p:nvSpPr>
        <p:spPr/>
        <p:txBody>
          <a:bodyPr/>
          <a:lstStyle>
            <a:lvl1pPr>
              <a:defRPr/>
            </a:lvl1pPr>
          </a:lstStyle>
          <a:p>
            <a:pPr>
              <a:defRPr/>
            </a:pPr>
            <a:fld id="{8578438A-E96B-488C-AB6D-0A2BB8421F32}" type="slidenum">
              <a:rPr lang="en-US"/>
              <a:pPr>
                <a:defRPr/>
              </a:pPr>
              <a:t>‹#›</a:t>
            </a:fld>
            <a:endParaRPr lang="en-US"/>
          </a:p>
        </p:txBody>
      </p:sp>
    </p:spTree>
    <p:extLst>
      <p:ext uri="{BB962C8B-B14F-4D97-AF65-F5344CB8AC3E}">
        <p14:creationId xmlns:p14="http://schemas.microsoft.com/office/powerpoint/2010/main" val="3263926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307404-76AF-40B8-8CB5-4062A27D0F4E}"/>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6" name="Straight Connector 5">
            <a:extLst>
              <a:ext uri="{FF2B5EF4-FFF2-40B4-BE49-F238E27FC236}">
                <a16:creationId xmlns:a16="http://schemas.microsoft.com/office/drawing/2014/main" id="{E968AEAD-6FDC-4121-B564-BD5F2B267105}"/>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8" descr="A picture containing clipart&#10;&#10;Description generated with high confidence">
            <a:extLst>
              <a:ext uri="{FF2B5EF4-FFF2-40B4-BE49-F238E27FC236}">
                <a16:creationId xmlns:a16="http://schemas.microsoft.com/office/drawing/2014/main" id="{6ABE50F4-5510-4B08-96CA-23B26E1686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1" name="Content Placeholder 2"/>
          <p:cNvSpPr>
            <a:spLocks noGrp="1"/>
          </p:cNvSpPr>
          <p:nvPr>
            <p:ph sz="half" idx="13"/>
          </p:nvPr>
        </p:nvSpPr>
        <p:spPr>
          <a:xfrm>
            <a:off x="4829732" y="1684948"/>
            <a:ext cx="3886200" cy="4351338"/>
          </a:xfrm>
        </p:spPr>
        <p:txBody>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8" name="Slide Number Placeholder 6">
            <a:extLst>
              <a:ext uri="{FF2B5EF4-FFF2-40B4-BE49-F238E27FC236}">
                <a16:creationId xmlns:a16="http://schemas.microsoft.com/office/drawing/2014/main" id="{F83B7F91-DD72-4319-A57A-D861A1D1E243}"/>
              </a:ext>
            </a:extLst>
          </p:cNvPr>
          <p:cNvSpPr>
            <a:spLocks noGrp="1"/>
          </p:cNvSpPr>
          <p:nvPr>
            <p:ph type="sldNum" sz="quarter" idx="14"/>
          </p:nvPr>
        </p:nvSpPr>
        <p:spPr/>
        <p:txBody>
          <a:bodyPr/>
          <a:lstStyle>
            <a:lvl1pPr>
              <a:defRPr/>
            </a:lvl1pPr>
          </a:lstStyle>
          <a:p>
            <a:pPr>
              <a:defRPr/>
            </a:pPr>
            <a:fld id="{F4C0A193-EC7D-43F4-8F54-96E60F36CAE2}" type="slidenum">
              <a:rPr lang="en-US"/>
              <a:pPr>
                <a:defRPr/>
              </a:pPr>
              <a:t>‹#›</a:t>
            </a:fld>
            <a:endParaRPr lang="en-US"/>
          </a:p>
        </p:txBody>
      </p:sp>
    </p:spTree>
    <p:extLst>
      <p:ext uri="{BB962C8B-B14F-4D97-AF65-F5344CB8AC3E}">
        <p14:creationId xmlns:p14="http://schemas.microsoft.com/office/powerpoint/2010/main" val="11658608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B7083F-BEBF-4E87-B914-5CD7B101B431}"/>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8" name="Straight Connector 7">
            <a:extLst>
              <a:ext uri="{FF2B5EF4-FFF2-40B4-BE49-F238E27FC236}">
                <a16:creationId xmlns:a16="http://schemas.microsoft.com/office/drawing/2014/main" id="{395F0A68-622E-463D-8860-3FA0E052221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9" name="Picture 8" descr="A picture containing clipart&#10;&#10;Description generated with high confidence">
            <a:extLst>
              <a:ext uri="{FF2B5EF4-FFF2-40B4-BE49-F238E27FC236}">
                <a16:creationId xmlns:a16="http://schemas.microsoft.com/office/drawing/2014/main" id="{AE5A5CDB-2B8C-47A7-83B3-1749C3E679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29842" y="1385736"/>
            <a:ext cx="3868340"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dirty="0"/>
              <a:t>Click to edit Master text styles</a:t>
            </a:r>
          </a:p>
        </p:txBody>
      </p:sp>
      <p:sp>
        <p:nvSpPr>
          <p:cNvPr id="4" name="Content Placeholder 3"/>
          <p:cNvSpPr>
            <a:spLocks noGrp="1"/>
          </p:cNvSpPr>
          <p:nvPr>
            <p:ph sz="half" idx="2"/>
          </p:nvPr>
        </p:nvSpPr>
        <p:spPr>
          <a:xfrm>
            <a:off x="629842" y="2392531"/>
            <a:ext cx="3868340" cy="3684588"/>
          </a:xfrm>
        </p:spPr>
        <p:txBody>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5" name="Text Placeholder 4"/>
          <p:cNvSpPr>
            <a:spLocks noGrp="1"/>
          </p:cNvSpPr>
          <p:nvPr>
            <p:ph type="body" sz="quarter" idx="3"/>
          </p:nvPr>
        </p:nvSpPr>
        <p:spPr>
          <a:xfrm>
            <a:off x="4629150" y="1385736"/>
            <a:ext cx="3887391"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a:t>Click to edit Master text styles</a:t>
            </a:r>
          </a:p>
        </p:txBody>
      </p:sp>
      <p:sp>
        <p:nvSpPr>
          <p:cNvPr id="6" name="Content Placeholder 5"/>
          <p:cNvSpPr>
            <a:spLocks noGrp="1"/>
          </p:cNvSpPr>
          <p:nvPr>
            <p:ph sz="quarter" idx="4"/>
          </p:nvPr>
        </p:nvSpPr>
        <p:spPr>
          <a:xfrm>
            <a:off x="4629150" y="2392531"/>
            <a:ext cx="3887391" cy="3684588"/>
          </a:xfrm>
        </p:spPr>
        <p:txBody>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11"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0" name="Slide Number Placeholder 8">
            <a:extLst>
              <a:ext uri="{FF2B5EF4-FFF2-40B4-BE49-F238E27FC236}">
                <a16:creationId xmlns:a16="http://schemas.microsoft.com/office/drawing/2014/main" id="{2A0386BD-5079-4352-8459-A818252245F1}"/>
              </a:ext>
            </a:extLst>
          </p:cNvPr>
          <p:cNvSpPr>
            <a:spLocks noGrp="1"/>
          </p:cNvSpPr>
          <p:nvPr>
            <p:ph type="sldNum" sz="quarter" idx="10"/>
          </p:nvPr>
        </p:nvSpPr>
        <p:spPr/>
        <p:txBody>
          <a:bodyPr/>
          <a:lstStyle>
            <a:lvl1pPr>
              <a:defRPr/>
            </a:lvl1pPr>
          </a:lstStyle>
          <a:p>
            <a:pPr>
              <a:defRPr/>
            </a:pPr>
            <a:fld id="{B8A2AA4E-DC43-4687-867B-B35075A7A0E1}" type="slidenum">
              <a:rPr lang="en-US"/>
              <a:pPr>
                <a:defRPr/>
              </a:pPr>
              <a:t>‹#›</a:t>
            </a:fld>
            <a:endParaRPr lang="en-US"/>
          </a:p>
        </p:txBody>
      </p:sp>
    </p:spTree>
    <p:extLst>
      <p:ext uri="{BB962C8B-B14F-4D97-AF65-F5344CB8AC3E}">
        <p14:creationId xmlns:p14="http://schemas.microsoft.com/office/powerpoint/2010/main" val="34854295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88A373-536A-43A8-8ABB-BD1E3A999E78}"/>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9" name="Straight Connector 8">
            <a:extLst>
              <a:ext uri="{FF2B5EF4-FFF2-40B4-BE49-F238E27FC236}">
                <a16:creationId xmlns:a16="http://schemas.microsoft.com/office/drawing/2014/main" id="{9547D200-1415-41D8-A802-11131C09BD98}"/>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10" name="Picture 8" descr="A picture containing clipart&#10;&#10;Description generated with high confidence">
            <a:extLst>
              <a:ext uri="{FF2B5EF4-FFF2-40B4-BE49-F238E27FC236}">
                <a16:creationId xmlns:a16="http://schemas.microsoft.com/office/drawing/2014/main" id="{9BDBD43C-D80C-486B-91B0-398B922138B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3"/>
          </p:nvPr>
        </p:nvSpPr>
        <p:spPr>
          <a:xfrm>
            <a:off x="628650" y="1276670"/>
            <a:ext cx="3855427" cy="2663066"/>
          </a:xfrm>
        </p:spPr>
        <p:txBody>
          <a:bodyPr rtlCol="0">
            <a:normAutofit/>
          </a:bodyPr>
          <a:lstStyle/>
          <a:p>
            <a:pPr lvl="0"/>
            <a:endParaRPr lang="en-US" noProof="0"/>
          </a:p>
        </p:txBody>
      </p:sp>
      <p:sp>
        <p:nvSpPr>
          <p:cNvPr id="11" name="Picture Placeholder 7"/>
          <p:cNvSpPr>
            <a:spLocks noGrp="1"/>
          </p:cNvSpPr>
          <p:nvPr>
            <p:ph type="pic" sz="quarter" idx="14"/>
          </p:nvPr>
        </p:nvSpPr>
        <p:spPr>
          <a:xfrm>
            <a:off x="4726745" y="1276670"/>
            <a:ext cx="3848832" cy="2659415"/>
          </a:xfrm>
        </p:spPr>
        <p:txBody>
          <a:bodyPr rtlCol="0">
            <a:normAutofit/>
          </a:bodyPr>
          <a:lstStyle/>
          <a:p>
            <a:pPr lvl="0"/>
            <a:endParaRPr lang="en-US" noProof="0"/>
          </a:p>
        </p:txBody>
      </p:sp>
      <p:sp>
        <p:nvSpPr>
          <p:cNvPr id="14" name="Text Placeholder 13"/>
          <p:cNvSpPr>
            <a:spLocks noGrp="1"/>
          </p:cNvSpPr>
          <p:nvPr>
            <p:ph type="body" sz="quarter" idx="15"/>
          </p:nvPr>
        </p:nvSpPr>
        <p:spPr>
          <a:xfrm>
            <a:off x="628650" y="4143607"/>
            <a:ext cx="3855427" cy="2033356"/>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6"/>
          </p:nvPr>
        </p:nvSpPr>
        <p:spPr>
          <a:xfrm>
            <a:off x="4726745" y="4143607"/>
            <a:ext cx="3848832" cy="2033356"/>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77A8C7F-4E49-485C-919A-B08ED27E1933}"/>
              </a:ext>
            </a:extLst>
          </p:cNvPr>
          <p:cNvSpPr>
            <a:spLocks noGrp="1"/>
          </p:cNvSpPr>
          <p:nvPr>
            <p:ph type="sldNum" sz="quarter" idx="17"/>
          </p:nvPr>
        </p:nvSpPr>
        <p:spPr/>
        <p:txBody>
          <a:bodyPr/>
          <a:lstStyle>
            <a:lvl1pPr>
              <a:defRPr/>
            </a:lvl1pPr>
          </a:lstStyle>
          <a:p>
            <a:pPr>
              <a:defRPr/>
            </a:pPr>
            <a:fld id="{C6702227-80AF-46C4-A318-92C54471C946}" type="slidenum">
              <a:rPr lang="en-US"/>
              <a:pPr>
                <a:defRPr/>
              </a:pPr>
              <a:t>‹#›</a:t>
            </a:fld>
            <a:endParaRPr lang="en-US"/>
          </a:p>
        </p:txBody>
      </p:sp>
    </p:spTree>
    <p:extLst>
      <p:ext uri="{BB962C8B-B14F-4D97-AF65-F5344CB8AC3E}">
        <p14:creationId xmlns:p14="http://schemas.microsoft.com/office/powerpoint/2010/main" val="36631382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608C1E-B0A4-4EA5-B3D5-917D10319E2F}"/>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5" name="Straight Connector 4">
            <a:extLst>
              <a:ext uri="{FF2B5EF4-FFF2-40B4-BE49-F238E27FC236}">
                <a16:creationId xmlns:a16="http://schemas.microsoft.com/office/drawing/2014/main" id="{E526AFF9-AD4B-40A0-8EDA-BD872311AD20}"/>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0985DE49-F367-44CA-AC13-D1AD10C918E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28650" y="1667967"/>
            <a:ext cx="7886700" cy="4351338"/>
          </a:xfrm>
        </p:spPr>
        <p:txBody>
          <a:bodyPr/>
          <a:lstStyle>
            <a:lvl1pPr>
              <a:defRPr sz="1500">
                <a:solidFill>
                  <a:srgbClr val="58595B"/>
                </a:solidFill>
              </a:defRPr>
            </a:lvl1pPr>
            <a:lvl2pPr>
              <a:defRPr sz="1350">
                <a:solidFill>
                  <a:srgbClr val="58595B"/>
                </a:solidFill>
              </a:defRPr>
            </a:lvl2pPr>
            <a:lvl3pPr>
              <a:defRPr sz="1200">
                <a:solidFill>
                  <a:srgbClr val="58595B"/>
                </a:solidFill>
              </a:defRPr>
            </a:lvl3pPr>
            <a:lvl4pPr>
              <a:defRPr sz="1050">
                <a:solidFill>
                  <a:srgbClr val="58595B"/>
                </a:solidFill>
              </a:defRPr>
            </a:lvl4pPr>
            <a:lvl5pPr>
              <a:defRPr sz="105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C7C1FB17-0E35-4E39-A0EA-0EE7E8AE0F5A}"/>
              </a:ext>
            </a:extLst>
          </p:cNvPr>
          <p:cNvSpPr>
            <a:spLocks noGrp="1"/>
          </p:cNvSpPr>
          <p:nvPr>
            <p:ph type="sldNum" sz="quarter" idx="10"/>
          </p:nvPr>
        </p:nvSpPr>
        <p:spPr/>
        <p:txBody>
          <a:bodyPr/>
          <a:lstStyle>
            <a:lvl1pPr>
              <a:defRPr/>
            </a:lvl1pPr>
          </a:lstStyle>
          <a:p>
            <a:pPr>
              <a:defRPr/>
            </a:pPr>
            <a:fld id="{1825D460-C100-4509-9424-C56CB9237C2D}" type="slidenum">
              <a:rPr lang="en-US"/>
              <a:pPr>
                <a:defRPr/>
              </a:pPr>
              <a:t>‹#›</a:t>
            </a:fld>
            <a:endParaRPr lang="en-US"/>
          </a:p>
        </p:txBody>
      </p:sp>
    </p:spTree>
    <p:extLst>
      <p:ext uri="{BB962C8B-B14F-4D97-AF65-F5344CB8AC3E}">
        <p14:creationId xmlns:p14="http://schemas.microsoft.com/office/powerpoint/2010/main" val="2741390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378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88E15D-C729-49D3-85FF-5D291FC8B1C9}"/>
              </a:ext>
            </a:extLst>
          </p:cNvPr>
          <p:cNvSpPr txBox="1">
            <a:spLocks noChangeArrowheads="1"/>
          </p:cNvSpPr>
          <p:nvPr userDrawn="1"/>
        </p:nvSpPr>
        <p:spPr bwMode="auto">
          <a:xfrm>
            <a:off x="1135063" y="1592263"/>
            <a:ext cx="5368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ka-GE" sz="2400">
                <a:solidFill>
                  <a:schemeClr val="bg1"/>
                </a:solidFill>
                <a:latin typeface="Myriad Pro"/>
                <a:ea typeface="Myriad Pro"/>
                <a:cs typeface="Myriad Pro"/>
              </a:rPr>
              <a:t>THANK YOU FOR </a:t>
            </a:r>
          </a:p>
          <a:p>
            <a:pPr eaLnBrk="1" hangingPunct="1">
              <a:defRPr/>
            </a:pPr>
            <a:r>
              <a:rPr lang="en-US" altLang="ka-GE" sz="2400">
                <a:solidFill>
                  <a:schemeClr val="bg1"/>
                </a:solidFill>
                <a:latin typeface="Myriad Pro"/>
                <a:ea typeface="Myriad Pro"/>
                <a:cs typeface="Myriad Pro"/>
              </a:rPr>
              <a:t>ATTENTION!</a:t>
            </a:r>
          </a:p>
        </p:txBody>
      </p:sp>
      <p:pic>
        <p:nvPicPr>
          <p:cNvPr id="5" name="Picture 7" descr="A picture containing clipart&#10;&#10;Description generated with high confidence">
            <a:extLst>
              <a:ext uri="{FF2B5EF4-FFF2-40B4-BE49-F238E27FC236}">
                <a16:creationId xmlns:a16="http://schemas.microsoft.com/office/drawing/2014/main" id="{F4983EE6-6E6C-4780-A9BF-EBC15A9DA09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5063" y="4914900"/>
            <a:ext cx="1165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135117" y="3126284"/>
            <a:ext cx="3123010" cy="1252537"/>
          </a:xfrm>
        </p:spPr>
        <p:txBody>
          <a:bodyPr/>
          <a:lstStyle>
            <a:lvl1pPr>
              <a:defRPr lang="en-US" sz="1500" smtClean="0">
                <a:solidFill>
                  <a:schemeClr val="bg1"/>
                </a:solidFill>
              </a:defRPr>
            </a:lvl1pPr>
            <a:lvl2pPr>
              <a:defRPr lang="en-US" sz="1350" smtClean="0">
                <a:solidFill>
                  <a:schemeClr val="tx1"/>
                </a:solidFill>
                <a:latin typeface="+mn-lt"/>
                <a:ea typeface="+mn-ea"/>
                <a:cs typeface="+mn-cs"/>
              </a:defRPr>
            </a:lvl2pPr>
            <a:lvl3pPr>
              <a:defRPr lang="en-US" sz="1350" smtClean="0">
                <a:solidFill>
                  <a:schemeClr val="tx1"/>
                </a:solidFill>
                <a:latin typeface="+mn-lt"/>
                <a:ea typeface="+mn-ea"/>
                <a:cs typeface="+mn-cs"/>
              </a:defRPr>
            </a:lvl3pPr>
            <a:lvl4pPr>
              <a:defRPr lang="en-US" smtClean="0">
                <a:solidFill>
                  <a:schemeClr val="tx1"/>
                </a:solidFill>
                <a:latin typeface="+mn-lt"/>
                <a:ea typeface="+mn-ea"/>
                <a:cs typeface="+mn-cs"/>
              </a:defRPr>
            </a:lvl4pPr>
            <a:lvl5pPr>
              <a:defRPr lang="en-US">
                <a:solidFill>
                  <a:schemeClr val="tx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2615280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BA175B-2965-43DA-BA7B-E6AFB887AA13}"/>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descr="A picture containing clipart&#10;&#10;Description generated with high confidence">
            <a:extLst>
              <a:ext uri="{FF2B5EF4-FFF2-40B4-BE49-F238E27FC236}">
                <a16:creationId xmlns:a16="http://schemas.microsoft.com/office/drawing/2014/main" id="{F6E0F73C-BD36-4485-96DE-83E21ED0BB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4182C26-672F-40AE-9ACB-57B1CC7FE32D}"/>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F06629B4-30E7-40AD-A14A-B7034922857B}"/>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2F2697BE-73AB-443E-AB17-8E551F97DE4F}" type="datetimeFigureOut">
              <a:rPr lang="en-US"/>
              <a:pPr>
                <a:defRPr/>
              </a:pPr>
              <a:t>6/2/2020</a:t>
            </a:fld>
            <a:endParaRPr lang="en-US"/>
          </a:p>
        </p:txBody>
      </p:sp>
      <p:sp>
        <p:nvSpPr>
          <p:cNvPr id="8" name="Footer Placeholder 4">
            <a:extLst>
              <a:ext uri="{FF2B5EF4-FFF2-40B4-BE49-F238E27FC236}">
                <a16:creationId xmlns:a16="http://schemas.microsoft.com/office/drawing/2014/main" id="{ED6C384C-08C8-4E91-B7F7-D9D62C68B22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5">
            <a:extLst>
              <a:ext uri="{FF2B5EF4-FFF2-40B4-BE49-F238E27FC236}">
                <a16:creationId xmlns:a16="http://schemas.microsoft.com/office/drawing/2014/main" id="{9B123118-2990-4307-AB61-DBAC523E24ED}"/>
              </a:ext>
            </a:extLst>
          </p:cNvPr>
          <p:cNvSpPr>
            <a:spLocks noGrp="1"/>
          </p:cNvSpPr>
          <p:nvPr>
            <p:ph type="sldNum" sz="quarter" idx="12"/>
          </p:nvPr>
        </p:nvSpPr>
        <p:spPr/>
        <p:txBody>
          <a:bodyPr/>
          <a:lstStyle>
            <a:lvl1pPr>
              <a:defRPr/>
            </a:lvl1pPr>
          </a:lstStyle>
          <a:p>
            <a:pPr>
              <a:defRPr/>
            </a:pPr>
            <a:fld id="{082CDE5D-5424-40D5-A049-2191FB6E1CF9}" type="slidenum">
              <a:rPr lang="en-US"/>
              <a:pPr>
                <a:defRPr/>
              </a:pPr>
              <a:t>‹#›</a:t>
            </a:fld>
            <a:endParaRPr lang="en-US"/>
          </a:p>
        </p:txBody>
      </p:sp>
    </p:spTree>
    <p:extLst>
      <p:ext uri="{BB962C8B-B14F-4D97-AF65-F5344CB8AC3E}">
        <p14:creationId xmlns:p14="http://schemas.microsoft.com/office/powerpoint/2010/main" val="2486876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FABD2B4-59D6-480C-9F2A-30E1D3B1D7AE}"/>
              </a:ext>
            </a:extLst>
          </p:cNvPr>
          <p:cNvSpPr>
            <a:spLocks noGrp="1"/>
          </p:cNvSpPr>
          <p:nvPr>
            <p:ph type="dt" sz="half" idx="10"/>
          </p:nvPr>
        </p:nvSpPr>
        <p:spPr/>
        <p:txBody>
          <a:bodyPr/>
          <a:lstStyle>
            <a:lvl1pPr>
              <a:defRPr/>
            </a:lvl1pPr>
          </a:lstStyle>
          <a:p>
            <a:pPr>
              <a:defRPr/>
            </a:pPr>
            <a:fld id="{834FFF96-3339-423B-84BB-43AB81DB3CE4}" type="datetimeFigureOut">
              <a:rPr lang="en-US"/>
              <a:pPr>
                <a:defRPr/>
              </a:pPr>
              <a:t>6/2/2020</a:t>
            </a:fld>
            <a:endParaRPr lang="en-US"/>
          </a:p>
        </p:txBody>
      </p:sp>
      <p:sp>
        <p:nvSpPr>
          <p:cNvPr id="5" name="Footer Placeholder 4">
            <a:extLst>
              <a:ext uri="{FF2B5EF4-FFF2-40B4-BE49-F238E27FC236}">
                <a16:creationId xmlns:a16="http://schemas.microsoft.com/office/drawing/2014/main" id="{85AE6281-2E6E-45EE-ABC3-2E1649590A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F43C5E-76A1-4EA9-99B8-C633E7F7DF71}"/>
              </a:ext>
            </a:extLst>
          </p:cNvPr>
          <p:cNvSpPr>
            <a:spLocks noGrp="1"/>
          </p:cNvSpPr>
          <p:nvPr>
            <p:ph type="sldNum" sz="quarter" idx="12"/>
          </p:nvPr>
        </p:nvSpPr>
        <p:spPr/>
        <p:txBody>
          <a:bodyPr/>
          <a:lstStyle>
            <a:lvl1pPr>
              <a:defRPr/>
            </a:lvl1pPr>
          </a:lstStyle>
          <a:p>
            <a:pPr>
              <a:defRPr/>
            </a:pPr>
            <a:fld id="{0E0E3D00-EAE0-4C2A-8CCE-690AB9C94955}" type="slidenum">
              <a:rPr lang="en-US"/>
              <a:pPr>
                <a:defRPr/>
              </a:pPr>
              <a:t>‹#›</a:t>
            </a:fld>
            <a:endParaRPr lang="en-US"/>
          </a:p>
        </p:txBody>
      </p:sp>
    </p:spTree>
    <p:extLst>
      <p:ext uri="{BB962C8B-B14F-4D97-AF65-F5344CB8AC3E}">
        <p14:creationId xmlns:p14="http://schemas.microsoft.com/office/powerpoint/2010/main" val="2536096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444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136514-CF1B-4DB6-8809-557CD7EE1793}"/>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5" name="Straight Connector 4">
            <a:extLst>
              <a:ext uri="{FF2B5EF4-FFF2-40B4-BE49-F238E27FC236}">
                <a16:creationId xmlns:a16="http://schemas.microsoft.com/office/drawing/2014/main" id="{355FEB42-4ECD-4406-BC1C-CED7539ADDF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B883DFBE-713C-45F1-B770-E770007D8B8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417C622-722C-48DC-A91B-D4A230D4970C}"/>
              </a:ext>
            </a:extLst>
          </p:cNvPr>
          <p:cNvSpPr>
            <a:spLocks noGrp="1"/>
          </p:cNvSpPr>
          <p:nvPr>
            <p:ph type="dt" sz="half" idx="10"/>
          </p:nvPr>
        </p:nvSpPr>
        <p:spPr/>
        <p:txBody>
          <a:bodyPr/>
          <a:lstStyle>
            <a:lvl1pPr>
              <a:defRPr/>
            </a:lvl1pPr>
          </a:lstStyle>
          <a:p>
            <a:pPr>
              <a:defRPr/>
            </a:pPr>
            <a:fld id="{EC6907B5-34B1-42E4-9BBA-4FECAACACA7C}" type="datetimeFigureOut">
              <a:rPr lang="en-US"/>
              <a:pPr>
                <a:defRPr/>
              </a:pPr>
              <a:t>6/2/2020</a:t>
            </a:fld>
            <a:endParaRPr lang="en-US"/>
          </a:p>
        </p:txBody>
      </p:sp>
      <p:sp>
        <p:nvSpPr>
          <p:cNvPr id="8" name="Footer Placeholder 4">
            <a:extLst>
              <a:ext uri="{FF2B5EF4-FFF2-40B4-BE49-F238E27FC236}">
                <a16:creationId xmlns:a16="http://schemas.microsoft.com/office/drawing/2014/main" id="{D2933254-EBA9-4C3A-AEA2-4C68B4C44C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C99E07-C7D2-46AD-89F0-B2336FEE4022}"/>
              </a:ext>
            </a:extLst>
          </p:cNvPr>
          <p:cNvSpPr>
            <a:spLocks noGrp="1"/>
          </p:cNvSpPr>
          <p:nvPr>
            <p:ph type="sldNum" sz="quarter" idx="12"/>
          </p:nvPr>
        </p:nvSpPr>
        <p:spPr/>
        <p:txBody>
          <a:bodyPr/>
          <a:lstStyle>
            <a:lvl1pPr>
              <a:defRPr/>
            </a:lvl1pPr>
          </a:lstStyle>
          <a:p>
            <a:pPr>
              <a:defRPr/>
            </a:pPr>
            <a:fld id="{73C9F021-A5C2-4038-9588-98B367102651}" type="slidenum">
              <a:rPr lang="en-US"/>
              <a:pPr>
                <a:defRPr/>
              </a:pPr>
              <a:t>‹#›</a:t>
            </a:fld>
            <a:endParaRPr lang="en-US"/>
          </a:p>
        </p:txBody>
      </p:sp>
    </p:spTree>
    <p:extLst>
      <p:ext uri="{BB962C8B-B14F-4D97-AF65-F5344CB8AC3E}">
        <p14:creationId xmlns:p14="http://schemas.microsoft.com/office/powerpoint/2010/main" val="13331500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A82B-72A5-4640-9589-F0338777DC4F}"/>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7" descr="A picture containing clipart&#10;&#10;Description generated with high confidence">
            <a:extLst>
              <a:ext uri="{FF2B5EF4-FFF2-40B4-BE49-F238E27FC236}">
                <a16:creationId xmlns:a16="http://schemas.microsoft.com/office/drawing/2014/main" id="{F1BF8267-AE17-42C0-A216-6B432A2DF60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5CE609E-EE5F-4A86-8C11-EF383A500660}"/>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95A1D927-2FC4-4046-9B75-1532002C5F9B}"/>
              </a:ext>
            </a:extLst>
          </p:cNvPr>
          <p:cNvSpPr>
            <a:spLocks noGrp="1"/>
          </p:cNvSpPr>
          <p:nvPr>
            <p:ph type="dt" sz="half" idx="10"/>
          </p:nvPr>
        </p:nvSpPr>
        <p:spPr/>
        <p:txBody>
          <a:bodyPr/>
          <a:lstStyle>
            <a:lvl1pPr>
              <a:defRPr/>
            </a:lvl1pPr>
          </a:lstStyle>
          <a:p>
            <a:pPr>
              <a:defRPr/>
            </a:pPr>
            <a:fld id="{7038231F-FB44-4A38-B55C-41D9A894DF35}" type="datetimeFigureOut">
              <a:rPr lang="en-US"/>
              <a:pPr>
                <a:defRPr/>
              </a:pPr>
              <a:t>6/2/2020</a:t>
            </a:fld>
            <a:endParaRPr lang="en-US"/>
          </a:p>
        </p:txBody>
      </p:sp>
      <p:sp>
        <p:nvSpPr>
          <p:cNvPr id="8" name="Footer Placeholder 4">
            <a:extLst>
              <a:ext uri="{FF2B5EF4-FFF2-40B4-BE49-F238E27FC236}">
                <a16:creationId xmlns:a16="http://schemas.microsoft.com/office/drawing/2014/main" id="{1FC5D3E0-0B18-46F0-A35E-410CE6DB678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C213845-A041-4EDB-8579-59FCA51767E4}"/>
              </a:ext>
            </a:extLst>
          </p:cNvPr>
          <p:cNvSpPr>
            <a:spLocks noGrp="1"/>
          </p:cNvSpPr>
          <p:nvPr>
            <p:ph type="sldNum" sz="quarter" idx="12"/>
          </p:nvPr>
        </p:nvSpPr>
        <p:spPr/>
        <p:txBody>
          <a:bodyPr/>
          <a:lstStyle>
            <a:lvl1pPr>
              <a:defRPr/>
            </a:lvl1pPr>
          </a:lstStyle>
          <a:p>
            <a:pPr>
              <a:defRPr/>
            </a:pPr>
            <a:fld id="{524EA5CE-C066-4306-806E-6E2ABA0AA668}" type="slidenum">
              <a:rPr lang="en-US"/>
              <a:pPr>
                <a:defRPr/>
              </a:pPr>
              <a:t>‹#›</a:t>
            </a:fld>
            <a:endParaRPr lang="en-US"/>
          </a:p>
        </p:txBody>
      </p:sp>
    </p:spTree>
    <p:extLst>
      <p:ext uri="{BB962C8B-B14F-4D97-AF65-F5344CB8AC3E}">
        <p14:creationId xmlns:p14="http://schemas.microsoft.com/office/powerpoint/2010/main" val="40085604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288921-C70A-43C6-B210-F71471E52B69}"/>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7" descr="A picture containing clipart&#10;&#10;Description generated with high confidence">
            <a:extLst>
              <a:ext uri="{FF2B5EF4-FFF2-40B4-BE49-F238E27FC236}">
                <a16:creationId xmlns:a16="http://schemas.microsoft.com/office/drawing/2014/main" id="{DF914F35-A120-4A1C-BC3C-AFF72360F51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CD72FFB-A444-45FB-B2B7-5B58E81EB76C}"/>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1E523370-25E0-43BC-BEFD-E86C971456DD}"/>
              </a:ext>
            </a:extLst>
          </p:cNvPr>
          <p:cNvSpPr>
            <a:spLocks noGrp="1"/>
          </p:cNvSpPr>
          <p:nvPr>
            <p:ph type="dt" sz="half" idx="10"/>
          </p:nvPr>
        </p:nvSpPr>
        <p:spPr/>
        <p:txBody>
          <a:bodyPr/>
          <a:lstStyle>
            <a:lvl1pPr>
              <a:defRPr/>
            </a:lvl1pPr>
          </a:lstStyle>
          <a:p>
            <a:pPr>
              <a:defRPr/>
            </a:pPr>
            <a:fld id="{BC21072B-EFB2-473B-8F6E-80B4C4847E0E}" type="datetimeFigureOut">
              <a:rPr lang="en-US"/>
              <a:pPr>
                <a:defRPr/>
              </a:pPr>
              <a:t>6/2/2020</a:t>
            </a:fld>
            <a:endParaRPr lang="en-US"/>
          </a:p>
        </p:txBody>
      </p:sp>
      <p:sp>
        <p:nvSpPr>
          <p:cNvPr id="9" name="Footer Placeholder 5">
            <a:extLst>
              <a:ext uri="{FF2B5EF4-FFF2-40B4-BE49-F238E27FC236}">
                <a16:creationId xmlns:a16="http://schemas.microsoft.com/office/drawing/2014/main" id="{9ADAF478-58DB-46CD-9410-019284BB9525}"/>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9B778B10-0F7B-4A40-94D8-B9103E1F2C7B}"/>
              </a:ext>
            </a:extLst>
          </p:cNvPr>
          <p:cNvSpPr>
            <a:spLocks noGrp="1"/>
          </p:cNvSpPr>
          <p:nvPr>
            <p:ph type="sldNum" sz="quarter" idx="12"/>
          </p:nvPr>
        </p:nvSpPr>
        <p:spPr/>
        <p:txBody>
          <a:bodyPr/>
          <a:lstStyle>
            <a:lvl1pPr>
              <a:defRPr/>
            </a:lvl1pPr>
          </a:lstStyle>
          <a:p>
            <a:pPr>
              <a:defRPr/>
            </a:pPr>
            <a:fld id="{C15E98B5-02A0-4A1A-9765-DEF0020E4566}" type="slidenum">
              <a:rPr lang="en-US"/>
              <a:pPr>
                <a:defRPr/>
              </a:pPr>
              <a:t>‹#›</a:t>
            </a:fld>
            <a:endParaRPr lang="en-US"/>
          </a:p>
        </p:txBody>
      </p:sp>
    </p:spTree>
    <p:extLst>
      <p:ext uri="{BB962C8B-B14F-4D97-AF65-F5344CB8AC3E}">
        <p14:creationId xmlns:p14="http://schemas.microsoft.com/office/powerpoint/2010/main" val="3284236723"/>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0A6B1-E6E5-446A-936B-B97882EFD7DB}"/>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8" name="Picture 7" descr="A picture containing clipart&#10;&#10;Description generated with high confidence">
            <a:extLst>
              <a:ext uri="{FF2B5EF4-FFF2-40B4-BE49-F238E27FC236}">
                <a16:creationId xmlns:a16="http://schemas.microsoft.com/office/drawing/2014/main" id="{C94E3004-95A9-42DF-B120-59964BB998C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58CE853-49F7-4220-B5D0-CA4B1FB8EFA1}"/>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7CD7B611-087F-4A9C-9015-BCFAB91D6C3F}"/>
              </a:ext>
            </a:extLst>
          </p:cNvPr>
          <p:cNvSpPr>
            <a:spLocks noGrp="1"/>
          </p:cNvSpPr>
          <p:nvPr>
            <p:ph type="dt" sz="half" idx="10"/>
          </p:nvPr>
        </p:nvSpPr>
        <p:spPr/>
        <p:txBody>
          <a:bodyPr/>
          <a:lstStyle>
            <a:lvl1pPr>
              <a:defRPr/>
            </a:lvl1pPr>
          </a:lstStyle>
          <a:p>
            <a:pPr>
              <a:defRPr/>
            </a:pPr>
            <a:fld id="{2B733567-984E-4F42-A45C-61A9B328CE3E}" type="datetimeFigureOut">
              <a:rPr lang="en-US"/>
              <a:pPr>
                <a:defRPr/>
              </a:pPr>
              <a:t>6/2/2020</a:t>
            </a:fld>
            <a:endParaRPr lang="en-US"/>
          </a:p>
        </p:txBody>
      </p:sp>
      <p:sp>
        <p:nvSpPr>
          <p:cNvPr id="11" name="Footer Placeholder 7">
            <a:extLst>
              <a:ext uri="{FF2B5EF4-FFF2-40B4-BE49-F238E27FC236}">
                <a16:creationId xmlns:a16="http://schemas.microsoft.com/office/drawing/2014/main" id="{B66FDE46-F099-43D8-9615-E586E6913C23}"/>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76EDB628-7BFF-4364-9917-9D5D279700AA}"/>
              </a:ext>
            </a:extLst>
          </p:cNvPr>
          <p:cNvSpPr>
            <a:spLocks noGrp="1"/>
          </p:cNvSpPr>
          <p:nvPr>
            <p:ph type="sldNum" sz="quarter" idx="12"/>
          </p:nvPr>
        </p:nvSpPr>
        <p:spPr/>
        <p:txBody>
          <a:bodyPr/>
          <a:lstStyle>
            <a:lvl1pPr>
              <a:defRPr/>
            </a:lvl1pPr>
          </a:lstStyle>
          <a:p>
            <a:pPr>
              <a:defRPr/>
            </a:pPr>
            <a:fld id="{26A9A382-F77B-4FCD-BF4E-E9F33BA171FA}" type="slidenum">
              <a:rPr lang="en-US"/>
              <a:pPr>
                <a:defRPr/>
              </a:pPr>
              <a:t>‹#›</a:t>
            </a:fld>
            <a:endParaRPr lang="en-US"/>
          </a:p>
        </p:txBody>
      </p:sp>
    </p:spTree>
    <p:extLst>
      <p:ext uri="{BB962C8B-B14F-4D97-AF65-F5344CB8AC3E}">
        <p14:creationId xmlns:p14="http://schemas.microsoft.com/office/powerpoint/2010/main" val="2746646586"/>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25E4DA-19A1-4318-9FDD-331B4ADC314D}"/>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 name="Picture 7" descr="A picture containing clipart&#10;&#10;Description generated with high confidence">
            <a:extLst>
              <a:ext uri="{FF2B5EF4-FFF2-40B4-BE49-F238E27FC236}">
                <a16:creationId xmlns:a16="http://schemas.microsoft.com/office/drawing/2014/main" id="{2E451334-5ABA-42EB-8E8F-104B47BC5D7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1D2CEC6-FC45-4250-A90A-696FD56FF10D}"/>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9107348E-2DCC-4098-85A0-128973EC938F}"/>
              </a:ext>
            </a:extLst>
          </p:cNvPr>
          <p:cNvSpPr>
            <a:spLocks noGrp="1"/>
          </p:cNvSpPr>
          <p:nvPr>
            <p:ph type="dt" sz="half" idx="10"/>
          </p:nvPr>
        </p:nvSpPr>
        <p:spPr/>
        <p:txBody>
          <a:bodyPr/>
          <a:lstStyle>
            <a:lvl1pPr>
              <a:defRPr/>
            </a:lvl1pPr>
          </a:lstStyle>
          <a:p>
            <a:pPr>
              <a:defRPr/>
            </a:pPr>
            <a:fld id="{C7C21A04-049F-49FF-998D-B03412F340D6}" type="datetimeFigureOut">
              <a:rPr lang="en-US"/>
              <a:pPr>
                <a:defRPr/>
              </a:pPr>
              <a:t>6/2/2020</a:t>
            </a:fld>
            <a:endParaRPr lang="en-US"/>
          </a:p>
        </p:txBody>
      </p:sp>
      <p:sp>
        <p:nvSpPr>
          <p:cNvPr id="7" name="Footer Placeholder 3">
            <a:extLst>
              <a:ext uri="{FF2B5EF4-FFF2-40B4-BE49-F238E27FC236}">
                <a16:creationId xmlns:a16="http://schemas.microsoft.com/office/drawing/2014/main" id="{74D1BC0D-0908-4752-A027-F6712B2ECA4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69ED335F-4039-4EF2-8A37-07150C8A0695}"/>
              </a:ext>
            </a:extLst>
          </p:cNvPr>
          <p:cNvSpPr>
            <a:spLocks noGrp="1"/>
          </p:cNvSpPr>
          <p:nvPr>
            <p:ph type="sldNum" sz="quarter" idx="12"/>
          </p:nvPr>
        </p:nvSpPr>
        <p:spPr/>
        <p:txBody>
          <a:bodyPr/>
          <a:lstStyle>
            <a:lvl1pPr>
              <a:defRPr/>
            </a:lvl1pPr>
          </a:lstStyle>
          <a:p>
            <a:pPr>
              <a:defRPr/>
            </a:pPr>
            <a:fld id="{B6DAFEA2-9891-4632-84E3-018B7C8EFC2C}" type="slidenum">
              <a:rPr lang="en-US"/>
              <a:pPr>
                <a:defRPr/>
              </a:pPr>
              <a:t>‹#›</a:t>
            </a:fld>
            <a:endParaRPr lang="en-US"/>
          </a:p>
        </p:txBody>
      </p:sp>
    </p:spTree>
    <p:extLst>
      <p:ext uri="{BB962C8B-B14F-4D97-AF65-F5344CB8AC3E}">
        <p14:creationId xmlns:p14="http://schemas.microsoft.com/office/powerpoint/2010/main" val="3028495728"/>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6E837B-C74E-4220-B5EF-0882FFA02B52}"/>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
        <p:nvSpPr>
          <p:cNvPr id="3" name="Date Placeholder 1">
            <a:extLst>
              <a:ext uri="{FF2B5EF4-FFF2-40B4-BE49-F238E27FC236}">
                <a16:creationId xmlns:a16="http://schemas.microsoft.com/office/drawing/2014/main" id="{F9D50946-6614-4CAD-A100-3B0AAA0318A6}"/>
              </a:ext>
            </a:extLst>
          </p:cNvPr>
          <p:cNvSpPr>
            <a:spLocks noGrp="1"/>
          </p:cNvSpPr>
          <p:nvPr>
            <p:ph type="dt" sz="half" idx="10"/>
          </p:nvPr>
        </p:nvSpPr>
        <p:spPr/>
        <p:txBody>
          <a:bodyPr/>
          <a:lstStyle>
            <a:lvl1pPr>
              <a:defRPr/>
            </a:lvl1pPr>
          </a:lstStyle>
          <a:p>
            <a:pPr>
              <a:defRPr/>
            </a:pPr>
            <a:fld id="{0B6E45A7-CDB0-41DD-92C3-0EC8C929EC8D}" type="datetimeFigureOut">
              <a:rPr lang="en-US"/>
              <a:pPr>
                <a:defRPr/>
              </a:pPr>
              <a:t>6/2/2020</a:t>
            </a:fld>
            <a:endParaRPr lang="en-US"/>
          </a:p>
        </p:txBody>
      </p:sp>
      <p:sp>
        <p:nvSpPr>
          <p:cNvPr id="4" name="Footer Placeholder 2">
            <a:extLst>
              <a:ext uri="{FF2B5EF4-FFF2-40B4-BE49-F238E27FC236}">
                <a16:creationId xmlns:a16="http://schemas.microsoft.com/office/drawing/2014/main" id="{29C04689-51FA-4ED7-B012-7A20165BDE9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51EE9072-29B2-4201-B9FF-1DC4482741BE}"/>
              </a:ext>
            </a:extLst>
          </p:cNvPr>
          <p:cNvSpPr>
            <a:spLocks noGrp="1"/>
          </p:cNvSpPr>
          <p:nvPr>
            <p:ph type="sldNum" sz="quarter" idx="12"/>
          </p:nvPr>
        </p:nvSpPr>
        <p:spPr/>
        <p:txBody>
          <a:bodyPr/>
          <a:lstStyle>
            <a:lvl1pPr>
              <a:defRPr/>
            </a:lvl1pPr>
          </a:lstStyle>
          <a:p>
            <a:pPr>
              <a:defRPr/>
            </a:pPr>
            <a:fld id="{A057F193-932B-46EC-BF1E-401A181625AC}" type="slidenum">
              <a:rPr lang="en-US"/>
              <a:pPr>
                <a:defRPr/>
              </a:pPr>
              <a:t>‹#›</a:t>
            </a:fld>
            <a:endParaRPr lang="en-US"/>
          </a:p>
        </p:txBody>
      </p:sp>
    </p:spTree>
    <p:extLst>
      <p:ext uri="{BB962C8B-B14F-4D97-AF65-F5344CB8AC3E}">
        <p14:creationId xmlns:p14="http://schemas.microsoft.com/office/powerpoint/2010/main" val="35405748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B537A8E-F205-4C04-BD0E-442EE327A2D8}"/>
              </a:ext>
            </a:extLst>
          </p:cNvPr>
          <p:cNvSpPr>
            <a:spLocks noGrp="1"/>
          </p:cNvSpPr>
          <p:nvPr>
            <p:ph type="dt" sz="half" idx="10"/>
          </p:nvPr>
        </p:nvSpPr>
        <p:spPr/>
        <p:txBody>
          <a:bodyPr/>
          <a:lstStyle>
            <a:lvl1pPr>
              <a:defRPr/>
            </a:lvl1pPr>
          </a:lstStyle>
          <a:p>
            <a:pPr>
              <a:defRPr/>
            </a:pPr>
            <a:fld id="{9F6C0E71-2F42-40CE-A31A-B7C077384962}" type="datetimeFigureOut">
              <a:rPr lang="en-US"/>
              <a:pPr>
                <a:defRPr/>
              </a:pPr>
              <a:t>6/2/2020</a:t>
            </a:fld>
            <a:endParaRPr lang="en-US"/>
          </a:p>
        </p:txBody>
      </p:sp>
      <p:sp>
        <p:nvSpPr>
          <p:cNvPr id="6" name="Footer Placeholder 4">
            <a:extLst>
              <a:ext uri="{FF2B5EF4-FFF2-40B4-BE49-F238E27FC236}">
                <a16:creationId xmlns:a16="http://schemas.microsoft.com/office/drawing/2014/main" id="{45155352-2024-43AD-996D-493E5A87BF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1BF3AE-45DD-4D16-A446-2AD4EBBB2430}"/>
              </a:ext>
            </a:extLst>
          </p:cNvPr>
          <p:cNvSpPr>
            <a:spLocks noGrp="1"/>
          </p:cNvSpPr>
          <p:nvPr>
            <p:ph type="sldNum" sz="quarter" idx="12"/>
          </p:nvPr>
        </p:nvSpPr>
        <p:spPr/>
        <p:txBody>
          <a:bodyPr/>
          <a:lstStyle>
            <a:lvl1pPr>
              <a:defRPr/>
            </a:lvl1pPr>
          </a:lstStyle>
          <a:p>
            <a:pPr>
              <a:defRPr/>
            </a:pPr>
            <a:fld id="{9EEA3F10-823E-412E-825F-0E4CAD906ECE}" type="slidenum">
              <a:rPr lang="en-US"/>
              <a:pPr>
                <a:defRPr/>
              </a:pPr>
              <a:t>‹#›</a:t>
            </a:fld>
            <a:endParaRPr lang="en-US"/>
          </a:p>
        </p:txBody>
      </p:sp>
    </p:spTree>
    <p:extLst>
      <p:ext uri="{BB962C8B-B14F-4D97-AF65-F5344CB8AC3E}">
        <p14:creationId xmlns:p14="http://schemas.microsoft.com/office/powerpoint/2010/main" val="2725566076"/>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8118CA9-0FA5-4C01-83CF-DD601799EB60}"/>
              </a:ext>
            </a:extLst>
          </p:cNvPr>
          <p:cNvSpPr>
            <a:spLocks noGrp="1"/>
          </p:cNvSpPr>
          <p:nvPr>
            <p:ph type="dt" sz="half" idx="10"/>
          </p:nvPr>
        </p:nvSpPr>
        <p:spPr/>
        <p:txBody>
          <a:bodyPr/>
          <a:lstStyle>
            <a:lvl1pPr>
              <a:defRPr/>
            </a:lvl1pPr>
          </a:lstStyle>
          <a:p>
            <a:pPr>
              <a:defRPr/>
            </a:pPr>
            <a:fld id="{4AF213F2-53A2-4A6E-9387-241D42F8DE8E}" type="datetimeFigureOut">
              <a:rPr lang="en-US"/>
              <a:pPr>
                <a:defRPr/>
              </a:pPr>
              <a:t>6/2/2020</a:t>
            </a:fld>
            <a:endParaRPr lang="en-US"/>
          </a:p>
        </p:txBody>
      </p:sp>
      <p:sp>
        <p:nvSpPr>
          <p:cNvPr id="6" name="Footer Placeholder 4">
            <a:extLst>
              <a:ext uri="{FF2B5EF4-FFF2-40B4-BE49-F238E27FC236}">
                <a16:creationId xmlns:a16="http://schemas.microsoft.com/office/drawing/2014/main" id="{FA70784C-2F6C-46CB-A046-545D3CB963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E1535-5C44-49DD-892E-B5762BCC7987}"/>
              </a:ext>
            </a:extLst>
          </p:cNvPr>
          <p:cNvSpPr>
            <a:spLocks noGrp="1"/>
          </p:cNvSpPr>
          <p:nvPr>
            <p:ph type="sldNum" sz="quarter" idx="12"/>
          </p:nvPr>
        </p:nvSpPr>
        <p:spPr/>
        <p:txBody>
          <a:bodyPr/>
          <a:lstStyle>
            <a:lvl1pPr>
              <a:defRPr/>
            </a:lvl1pPr>
          </a:lstStyle>
          <a:p>
            <a:pPr>
              <a:defRPr/>
            </a:pPr>
            <a:fld id="{8FC4CA67-DC3A-4267-A578-DC8951DFA524}" type="slidenum">
              <a:rPr lang="en-US"/>
              <a:pPr>
                <a:defRPr/>
              </a:pPr>
              <a:t>‹#›</a:t>
            </a:fld>
            <a:endParaRPr lang="en-US"/>
          </a:p>
        </p:txBody>
      </p:sp>
    </p:spTree>
    <p:extLst>
      <p:ext uri="{BB962C8B-B14F-4D97-AF65-F5344CB8AC3E}">
        <p14:creationId xmlns:p14="http://schemas.microsoft.com/office/powerpoint/2010/main" val="1797400856"/>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B1A4DD-E9BE-48EF-907D-3CD5FA8C2929}"/>
              </a:ext>
            </a:extLst>
          </p:cNvPr>
          <p:cNvSpPr>
            <a:spLocks noGrp="1"/>
          </p:cNvSpPr>
          <p:nvPr>
            <p:ph type="dt" sz="half" idx="10"/>
          </p:nvPr>
        </p:nvSpPr>
        <p:spPr/>
        <p:txBody>
          <a:bodyPr/>
          <a:lstStyle>
            <a:lvl1pPr>
              <a:defRPr/>
            </a:lvl1pPr>
          </a:lstStyle>
          <a:p>
            <a:pPr>
              <a:defRPr/>
            </a:pPr>
            <a:fld id="{83FDA59E-B9E5-4225-8A4B-5FE90FF6D855}" type="datetimeFigureOut">
              <a:rPr lang="en-US"/>
              <a:pPr>
                <a:defRPr/>
              </a:pPr>
              <a:t>6/2/2020</a:t>
            </a:fld>
            <a:endParaRPr lang="en-US"/>
          </a:p>
        </p:txBody>
      </p:sp>
      <p:sp>
        <p:nvSpPr>
          <p:cNvPr id="5" name="Footer Placeholder 4">
            <a:extLst>
              <a:ext uri="{FF2B5EF4-FFF2-40B4-BE49-F238E27FC236}">
                <a16:creationId xmlns:a16="http://schemas.microsoft.com/office/drawing/2014/main" id="{328DAA61-4D5A-48D7-99CC-23B60F2B2B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1718D5-BBE6-4A33-9A2F-54181EDB1ABF}"/>
              </a:ext>
            </a:extLst>
          </p:cNvPr>
          <p:cNvSpPr>
            <a:spLocks noGrp="1"/>
          </p:cNvSpPr>
          <p:nvPr>
            <p:ph type="sldNum" sz="quarter" idx="12"/>
          </p:nvPr>
        </p:nvSpPr>
        <p:spPr/>
        <p:txBody>
          <a:bodyPr/>
          <a:lstStyle>
            <a:lvl1pPr>
              <a:defRPr/>
            </a:lvl1pPr>
          </a:lstStyle>
          <a:p>
            <a:pPr>
              <a:defRPr/>
            </a:pPr>
            <a:fld id="{31E9DE72-E8FC-4A16-BCB7-5A050874B259}" type="slidenum">
              <a:rPr lang="en-US"/>
              <a:pPr>
                <a:defRPr/>
              </a:pPr>
              <a:t>‹#›</a:t>
            </a:fld>
            <a:endParaRPr lang="en-US"/>
          </a:p>
        </p:txBody>
      </p:sp>
    </p:spTree>
    <p:extLst>
      <p:ext uri="{BB962C8B-B14F-4D97-AF65-F5344CB8AC3E}">
        <p14:creationId xmlns:p14="http://schemas.microsoft.com/office/powerpoint/2010/main" val="2588619509"/>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7023AA-0DB1-41A4-BA98-C721DF8E389C}"/>
              </a:ext>
            </a:extLst>
          </p:cNvPr>
          <p:cNvSpPr>
            <a:spLocks noGrp="1"/>
          </p:cNvSpPr>
          <p:nvPr>
            <p:ph type="dt" sz="half" idx="10"/>
          </p:nvPr>
        </p:nvSpPr>
        <p:spPr/>
        <p:txBody>
          <a:bodyPr/>
          <a:lstStyle>
            <a:lvl1pPr>
              <a:defRPr/>
            </a:lvl1pPr>
          </a:lstStyle>
          <a:p>
            <a:pPr>
              <a:defRPr/>
            </a:pPr>
            <a:fld id="{0BB479B8-224E-4A88-BAF9-1CFD8214506E}" type="datetimeFigureOut">
              <a:rPr lang="en-US"/>
              <a:pPr>
                <a:defRPr/>
              </a:pPr>
              <a:t>6/2/2020</a:t>
            </a:fld>
            <a:endParaRPr lang="en-US"/>
          </a:p>
        </p:txBody>
      </p:sp>
      <p:sp>
        <p:nvSpPr>
          <p:cNvPr id="5" name="Footer Placeholder 4">
            <a:extLst>
              <a:ext uri="{FF2B5EF4-FFF2-40B4-BE49-F238E27FC236}">
                <a16:creationId xmlns:a16="http://schemas.microsoft.com/office/drawing/2014/main" id="{B5D3FFC9-0A61-45CB-B33F-A16529E37C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4A96BB-34CE-4BEF-BCD9-6AADD037C691}"/>
              </a:ext>
            </a:extLst>
          </p:cNvPr>
          <p:cNvSpPr>
            <a:spLocks noGrp="1"/>
          </p:cNvSpPr>
          <p:nvPr>
            <p:ph type="sldNum" sz="quarter" idx="12"/>
          </p:nvPr>
        </p:nvSpPr>
        <p:spPr/>
        <p:txBody>
          <a:bodyPr/>
          <a:lstStyle>
            <a:lvl1pPr>
              <a:defRPr/>
            </a:lvl1pPr>
          </a:lstStyle>
          <a:p>
            <a:pPr>
              <a:defRPr/>
            </a:pPr>
            <a:fld id="{733C7A7D-AA20-481D-BDB9-63E89DDB1B43}" type="slidenum">
              <a:rPr lang="en-US"/>
              <a:pPr>
                <a:defRPr/>
              </a:pPr>
              <a:t>‹#›</a:t>
            </a:fld>
            <a:endParaRPr lang="en-US"/>
          </a:p>
        </p:txBody>
      </p:sp>
    </p:spTree>
    <p:extLst>
      <p:ext uri="{BB962C8B-B14F-4D97-AF65-F5344CB8AC3E}">
        <p14:creationId xmlns:p14="http://schemas.microsoft.com/office/powerpoint/2010/main" val="18864354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88E15D-C729-49D3-85FF-5D291FC8B1C9}"/>
              </a:ext>
            </a:extLst>
          </p:cNvPr>
          <p:cNvSpPr txBox="1">
            <a:spLocks noChangeArrowheads="1"/>
          </p:cNvSpPr>
          <p:nvPr userDrawn="1"/>
        </p:nvSpPr>
        <p:spPr bwMode="auto">
          <a:xfrm>
            <a:off x="1135064" y="1592264"/>
            <a:ext cx="5368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ka-GE" sz="1800">
                <a:solidFill>
                  <a:schemeClr val="bg1"/>
                </a:solidFill>
                <a:latin typeface="Myriad Pro"/>
                <a:ea typeface="Myriad Pro"/>
                <a:cs typeface="Myriad Pro"/>
              </a:rPr>
              <a:t>THANK YOU FOR </a:t>
            </a:r>
          </a:p>
          <a:p>
            <a:pPr eaLnBrk="1" hangingPunct="1">
              <a:defRPr/>
            </a:pPr>
            <a:r>
              <a:rPr lang="en-US" altLang="ka-GE" sz="1800">
                <a:solidFill>
                  <a:schemeClr val="bg1"/>
                </a:solidFill>
                <a:latin typeface="Myriad Pro"/>
                <a:ea typeface="Myriad Pro"/>
                <a:cs typeface="Myriad Pro"/>
              </a:rPr>
              <a:t>ATTENTION!</a:t>
            </a:r>
          </a:p>
        </p:txBody>
      </p:sp>
      <p:pic>
        <p:nvPicPr>
          <p:cNvPr id="5" name="Picture 7" descr="A picture containing clipart&#10;&#10;Description generated with high confidence">
            <a:extLst>
              <a:ext uri="{FF2B5EF4-FFF2-40B4-BE49-F238E27FC236}">
                <a16:creationId xmlns:a16="http://schemas.microsoft.com/office/drawing/2014/main" id="{F4983EE6-6E6C-4780-A9BF-EBC15A9DA09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5064" y="4914902"/>
            <a:ext cx="1165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135117" y="3126284"/>
            <a:ext cx="3123010" cy="1252537"/>
          </a:xfrm>
        </p:spPr>
        <p:txBody>
          <a:bodyPr/>
          <a:lstStyle>
            <a:lvl1pPr>
              <a:defRPr lang="en-US" sz="1125" smtClean="0">
                <a:solidFill>
                  <a:schemeClr val="bg1"/>
                </a:solidFill>
              </a:defRPr>
            </a:lvl1pPr>
            <a:lvl2pPr>
              <a:defRPr lang="en-US" sz="1013" smtClean="0">
                <a:solidFill>
                  <a:schemeClr val="tx1"/>
                </a:solidFill>
                <a:latin typeface="+mn-lt"/>
                <a:ea typeface="+mn-ea"/>
                <a:cs typeface="+mn-cs"/>
              </a:defRPr>
            </a:lvl2pPr>
            <a:lvl3pPr>
              <a:defRPr lang="en-US" sz="1013" smtClean="0">
                <a:solidFill>
                  <a:schemeClr val="tx1"/>
                </a:solidFill>
                <a:latin typeface="+mn-lt"/>
                <a:ea typeface="+mn-ea"/>
                <a:cs typeface="+mn-cs"/>
              </a:defRPr>
            </a:lvl3pPr>
            <a:lvl4pPr>
              <a:defRPr lang="en-US" smtClean="0">
                <a:solidFill>
                  <a:schemeClr val="tx1"/>
                </a:solidFill>
                <a:latin typeface="+mn-lt"/>
                <a:ea typeface="+mn-ea"/>
                <a:cs typeface="+mn-cs"/>
              </a:defRPr>
            </a:lvl4pPr>
            <a:lvl5pPr>
              <a:defRPr lang="en-US">
                <a:solidFill>
                  <a:schemeClr val="tx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7636470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Introduction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6EFA49-2B9E-4BC4-8332-1A157C895DDD}"/>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7" descr="A picture containing object&#10;&#10;Description generated with high confidence">
            <a:extLst>
              <a:ext uri="{FF2B5EF4-FFF2-40B4-BE49-F238E27FC236}">
                <a16:creationId xmlns:a16="http://schemas.microsoft.com/office/drawing/2014/main" id="{55AF9FB3-C155-4AF7-9846-EC885A26278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440488"/>
            <a:ext cx="11525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1"/>
          </p:nvPr>
        </p:nvSpPr>
        <p:spPr>
          <a:xfrm>
            <a:off x="0" y="0"/>
            <a:ext cx="9144000" cy="3798888"/>
          </a:xfrm>
        </p:spPr>
        <p:txBody>
          <a:bodyPr rtlCol="0">
            <a:normAutofit/>
          </a:bodyPr>
          <a:lstStyle/>
          <a:p>
            <a:pPr lvl="0"/>
            <a:endParaRPr lang="en-US" noProof="0"/>
          </a:p>
        </p:txBody>
      </p:sp>
      <p:sp>
        <p:nvSpPr>
          <p:cNvPr id="11" name="Content Placeholder 4"/>
          <p:cNvSpPr>
            <a:spLocks noGrp="1"/>
          </p:cNvSpPr>
          <p:nvPr>
            <p:ph sz="quarter" idx="12"/>
          </p:nvPr>
        </p:nvSpPr>
        <p:spPr>
          <a:xfrm>
            <a:off x="628651" y="4461641"/>
            <a:ext cx="3802673" cy="1655626"/>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4"/>
          </p:nvPr>
        </p:nvSpPr>
        <p:spPr>
          <a:xfrm>
            <a:off x="4712677" y="4461640"/>
            <a:ext cx="3802673" cy="1655626"/>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5"/>
          </p:nvPr>
        </p:nvSpPr>
        <p:spPr>
          <a:xfrm>
            <a:off x="628650" y="3902076"/>
            <a:ext cx="3805238" cy="417513"/>
          </a:xfrm>
        </p:spPr>
        <p:txBody>
          <a:bodyPr>
            <a:noAutofit/>
          </a:bodyPr>
          <a:lstStyle>
            <a:lvl1pPr marL="0" indent="0">
              <a:buNone/>
              <a:defRPr sz="1500" b="1" i="0" baseline="0">
                <a:solidFill>
                  <a:srgbClr val="62BDEC"/>
                </a:solidFill>
                <a:latin typeface="Myriad Pro" charset="0"/>
                <a:ea typeface="Myriad Pro" charset="0"/>
                <a:cs typeface="Myriad Pro" charset="0"/>
              </a:defRPr>
            </a:lvl1pPr>
          </a:lstStyle>
          <a:p>
            <a:pPr lvl="0"/>
            <a:r>
              <a:rPr lang="en-US"/>
              <a:t>Edit Master text styles</a:t>
            </a:r>
          </a:p>
        </p:txBody>
      </p:sp>
      <p:sp>
        <p:nvSpPr>
          <p:cNvPr id="8" name="Slide Number Placeholder 2">
            <a:extLst>
              <a:ext uri="{FF2B5EF4-FFF2-40B4-BE49-F238E27FC236}">
                <a16:creationId xmlns:a16="http://schemas.microsoft.com/office/drawing/2014/main" id="{8DF37B64-BD7C-4E53-9FAE-B3B7205D73C5}"/>
              </a:ext>
            </a:extLst>
          </p:cNvPr>
          <p:cNvSpPr>
            <a:spLocks noGrp="1"/>
          </p:cNvSpPr>
          <p:nvPr>
            <p:ph type="sldNum" sz="quarter" idx="16"/>
          </p:nvPr>
        </p:nvSpPr>
        <p:spPr/>
        <p:txBody>
          <a:bodyPr/>
          <a:lstStyle>
            <a:lvl1pPr>
              <a:defRPr/>
            </a:lvl1pPr>
          </a:lstStyle>
          <a:p>
            <a:pPr>
              <a:defRPr/>
            </a:pPr>
            <a:fld id="{5B2F2207-E140-4B05-9412-C4F8D8C3CF3E}" type="slidenum">
              <a:rPr lang="en-US"/>
              <a:pPr>
                <a:defRPr/>
              </a:pPr>
              <a:t>‹#›</a:t>
            </a:fld>
            <a:endParaRPr lang="en-US"/>
          </a:p>
        </p:txBody>
      </p:sp>
    </p:spTree>
    <p:extLst>
      <p:ext uri="{BB962C8B-B14F-4D97-AF65-F5344CB8AC3E}">
        <p14:creationId xmlns:p14="http://schemas.microsoft.com/office/powerpoint/2010/main" val="38559114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624C45-C96F-453C-A20D-8ED77E698E36}"/>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cxnSp>
        <p:nvCxnSpPr>
          <p:cNvPr id="5" name="Straight Connector 4">
            <a:extLst>
              <a:ext uri="{FF2B5EF4-FFF2-40B4-BE49-F238E27FC236}">
                <a16:creationId xmlns:a16="http://schemas.microsoft.com/office/drawing/2014/main" id="{DE7AD202-6593-4135-A796-7B948F61DF86}"/>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E61A7726-3794-4B53-9587-69CA6347F38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C382C3A7-496B-4E40-A046-B89696F2FF0B}"/>
              </a:ext>
            </a:extLst>
          </p:cNvPr>
          <p:cNvSpPr>
            <a:spLocks noGrp="1"/>
          </p:cNvSpPr>
          <p:nvPr>
            <p:ph type="sldNum" sz="quarter" idx="10"/>
          </p:nvPr>
        </p:nvSpPr>
        <p:spPr/>
        <p:txBody>
          <a:bodyPr/>
          <a:lstStyle>
            <a:lvl1pPr>
              <a:defRPr>
                <a:solidFill>
                  <a:prstClr val="black"/>
                </a:solidFill>
              </a:defRPr>
            </a:lvl1pPr>
          </a:lstStyle>
          <a:p>
            <a:pPr>
              <a:defRPr/>
            </a:pPr>
            <a:fld id="{340D8BAF-9281-4504-B6B4-1CEE01EE6629}" type="slidenum">
              <a:rPr lang="en-US"/>
              <a:pPr>
                <a:defRPr/>
              </a:pPr>
              <a:t>‹#›</a:t>
            </a:fld>
            <a:endParaRPr lang="en-US"/>
          </a:p>
        </p:txBody>
      </p:sp>
    </p:spTree>
    <p:extLst>
      <p:ext uri="{BB962C8B-B14F-4D97-AF65-F5344CB8AC3E}">
        <p14:creationId xmlns:p14="http://schemas.microsoft.com/office/powerpoint/2010/main" val="23195421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D02C8E-33C9-40CF-8C87-935E4163A01D}"/>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pic>
        <p:nvPicPr>
          <p:cNvPr id="3" name="Picture 7" descr="A picture containing clipart&#10;&#10;Description generated with high confidence">
            <a:extLst>
              <a:ext uri="{FF2B5EF4-FFF2-40B4-BE49-F238E27FC236}">
                <a16:creationId xmlns:a16="http://schemas.microsoft.com/office/drawing/2014/main" id="{4B10B14D-4DA4-411F-8875-ABCF66C9BC0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9FB3EB9E-9CC5-4F46-A180-2A1FCB72A948}"/>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32089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549793-BF50-455F-8E77-685BFE4EE9F7}"/>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Title 17">
            <a:extLst>
              <a:ext uri="{FF2B5EF4-FFF2-40B4-BE49-F238E27FC236}">
                <a16:creationId xmlns:a16="http://schemas.microsoft.com/office/drawing/2014/main" id="{7685DFAA-C464-4B11-9EDF-6C625AE511E5}"/>
              </a:ext>
            </a:extLst>
          </p:cNvPr>
          <p:cNvSpPr txBox="1">
            <a:spLocks/>
          </p:cNvSpPr>
          <p:nvPr userDrawn="1"/>
        </p:nvSpPr>
        <p:spPr>
          <a:xfrm>
            <a:off x="628650" y="422275"/>
            <a:ext cx="6408738" cy="646113"/>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lang="en-US" sz="2000" kern="1200">
                <a:solidFill>
                  <a:schemeClr val="bg1"/>
                </a:solidFill>
                <a:latin typeface="Myriad Pro" charset="0"/>
                <a:ea typeface="Myriad Pro" charset="0"/>
                <a:cs typeface="Myriad Pro" charset="0"/>
              </a:defRPr>
            </a:lvl1pPr>
          </a:lstStyle>
          <a:p>
            <a:pPr fontAlgn="auto">
              <a:spcAft>
                <a:spcPts val="0"/>
              </a:spcAft>
              <a:defRPr/>
            </a:pPr>
            <a:endParaRPr sz="1500" dirty="0"/>
          </a:p>
        </p:txBody>
      </p:sp>
      <p:cxnSp>
        <p:nvCxnSpPr>
          <p:cNvPr id="7" name="Straight Connector 6">
            <a:extLst>
              <a:ext uri="{FF2B5EF4-FFF2-40B4-BE49-F238E27FC236}">
                <a16:creationId xmlns:a16="http://schemas.microsoft.com/office/drawing/2014/main" id="{06631F78-A787-4B46-A9EA-14F15ADBA193}"/>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8" name="Picture 9" descr="A picture containing clipart&#10;&#10;Description generated with high confidence">
            <a:extLst>
              <a:ext uri="{FF2B5EF4-FFF2-40B4-BE49-F238E27FC236}">
                <a16:creationId xmlns:a16="http://schemas.microsoft.com/office/drawing/2014/main" id="{5F280CAF-F070-40FF-AC1D-BF31B7DEE29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normAutofit/>
          </a:bodyPr>
          <a:lstStyle>
            <a:lvl1pPr>
              <a:defRPr sz="3000" b="1" i="0">
                <a:solidFill>
                  <a:schemeClr val="bg1"/>
                </a:solidFill>
                <a:latin typeface="Myriad Pro Semibold" charset="0"/>
                <a:ea typeface="Myriad Pro Semibold" charset="0"/>
                <a:cs typeface="Myriad Pro Semibold"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2">
            <a:extLst>
              <a:ext uri="{FF2B5EF4-FFF2-40B4-BE49-F238E27FC236}">
                <a16:creationId xmlns:a16="http://schemas.microsoft.com/office/drawing/2014/main" id="{D4F3C880-BF88-414C-9CBA-04973B59F3E4}"/>
              </a:ext>
            </a:extLst>
          </p:cNvPr>
          <p:cNvSpPr>
            <a:spLocks noGrp="1"/>
          </p:cNvSpPr>
          <p:nvPr>
            <p:ph sz="half" idx="10"/>
          </p:nvPr>
        </p:nvSpPr>
        <p:spPr>
          <a:xfrm>
            <a:off x="628650"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Slide Number Placeholder 6">
            <a:extLst>
              <a:ext uri="{FF2B5EF4-FFF2-40B4-BE49-F238E27FC236}">
                <a16:creationId xmlns:a16="http://schemas.microsoft.com/office/drawing/2014/main" id="{3489EF74-6C6B-4CA9-9BCB-8F590CF1EB1A}"/>
              </a:ext>
            </a:extLst>
          </p:cNvPr>
          <p:cNvSpPr>
            <a:spLocks noGrp="1"/>
          </p:cNvSpPr>
          <p:nvPr>
            <p:ph type="sldNum" sz="quarter" idx="11"/>
          </p:nvPr>
        </p:nvSpPr>
        <p:spPr/>
        <p:txBody>
          <a:bodyPr/>
          <a:lstStyle>
            <a:lvl1pPr>
              <a:defRPr/>
            </a:lvl1pPr>
          </a:lstStyle>
          <a:p>
            <a:pPr>
              <a:defRPr/>
            </a:pPr>
            <a:fld id="{6B48DA2A-CCCF-4BB4-AE8C-3E286CE6397E}" type="slidenum">
              <a:rPr lang="en-US"/>
              <a:pPr>
                <a:defRPr/>
              </a:pPr>
              <a:t>‹#›</a:t>
            </a:fld>
            <a:endParaRPr lang="en-US"/>
          </a:p>
        </p:txBody>
      </p:sp>
    </p:spTree>
    <p:extLst>
      <p:ext uri="{BB962C8B-B14F-4D97-AF65-F5344CB8AC3E}">
        <p14:creationId xmlns:p14="http://schemas.microsoft.com/office/powerpoint/2010/main" val="40416864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DCD727DC-AE70-4E61-BD56-1D91BF168B9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06763" y="2398713"/>
            <a:ext cx="21971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396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A picture containing clipart&#10;&#10;Description generated with high confidence">
            <a:extLst>
              <a:ext uri="{FF2B5EF4-FFF2-40B4-BE49-F238E27FC236}">
                <a16:creationId xmlns:a16="http://schemas.microsoft.com/office/drawing/2014/main" id="{65ED4ABE-DE84-4422-8318-5504CCC9871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06763" y="2398713"/>
            <a:ext cx="21971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8121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0FDA58-354D-4033-9303-775B5742BCD1}"/>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cxnSp>
        <p:nvCxnSpPr>
          <p:cNvPr id="8" name="Straight Connector 7">
            <a:extLst>
              <a:ext uri="{FF2B5EF4-FFF2-40B4-BE49-F238E27FC236}">
                <a16:creationId xmlns:a16="http://schemas.microsoft.com/office/drawing/2014/main" id="{D3313A07-7CA5-4AC9-8758-0A713054FF3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9" name="Picture 8" descr="A picture containing clipart&#10;&#10;Description generated with high confidence">
            <a:extLst>
              <a:ext uri="{FF2B5EF4-FFF2-40B4-BE49-F238E27FC236}">
                <a16:creationId xmlns:a16="http://schemas.microsoft.com/office/drawing/2014/main" id="{018B6150-F727-46A4-B1F2-EF94282D20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29842" y="1385736"/>
            <a:ext cx="3868340"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dirty="0"/>
              <a:t>Click to edit Master text styles</a:t>
            </a:r>
          </a:p>
        </p:txBody>
      </p:sp>
      <p:sp>
        <p:nvSpPr>
          <p:cNvPr id="4" name="Content Placeholder 3"/>
          <p:cNvSpPr>
            <a:spLocks noGrp="1"/>
          </p:cNvSpPr>
          <p:nvPr>
            <p:ph sz="half" idx="2"/>
          </p:nvPr>
        </p:nvSpPr>
        <p:spPr>
          <a:xfrm>
            <a:off x="629842" y="2392531"/>
            <a:ext cx="3868340" cy="3684588"/>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5" name="Text Placeholder 4"/>
          <p:cNvSpPr>
            <a:spLocks noGrp="1"/>
          </p:cNvSpPr>
          <p:nvPr>
            <p:ph type="body" sz="quarter" idx="3"/>
          </p:nvPr>
        </p:nvSpPr>
        <p:spPr>
          <a:xfrm>
            <a:off x="4629150" y="1385736"/>
            <a:ext cx="3887391" cy="823912"/>
          </a:xfrm>
        </p:spPr>
        <p:txBody>
          <a:bodyPr anchor="b"/>
          <a:lstStyle>
            <a:lvl1pPr marL="0" indent="0">
              <a:buNone/>
              <a:defRPr sz="1800" b="1">
                <a:solidFill>
                  <a:srgbClr val="58595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a-GE"/>
              <a:t>Click to edit Master text styles</a:t>
            </a:r>
          </a:p>
        </p:txBody>
      </p:sp>
      <p:sp>
        <p:nvSpPr>
          <p:cNvPr id="6" name="Content Placeholder 5"/>
          <p:cNvSpPr>
            <a:spLocks noGrp="1"/>
          </p:cNvSpPr>
          <p:nvPr>
            <p:ph sz="quarter" idx="4"/>
          </p:nvPr>
        </p:nvSpPr>
        <p:spPr>
          <a:xfrm>
            <a:off x="4629150" y="2392531"/>
            <a:ext cx="3887391" cy="3684588"/>
          </a:xfrm>
        </p:spPr>
        <p:txBody>
          <a:bodyPr>
            <a:normAutofit/>
          </a:bodyPr>
          <a:lstStyle>
            <a:lvl1pPr>
              <a:defRPr sz="1350">
                <a:solidFill>
                  <a:srgbClr val="58595B"/>
                </a:solidFill>
              </a:defRPr>
            </a:lvl1pPr>
            <a:lvl2pPr>
              <a:defRPr sz="1200">
                <a:solidFill>
                  <a:srgbClr val="58595B"/>
                </a:solidFill>
              </a:defRPr>
            </a:lvl2pPr>
            <a:lvl3pPr>
              <a:defRPr sz="1050">
                <a:solidFill>
                  <a:srgbClr val="58595B"/>
                </a:solidFill>
              </a:defRPr>
            </a:lvl3pPr>
            <a:lvl4pPr>
              <a:defRPr sz="900">
                <a:solidFill>
                  <a:srgbClr val="58595B"/>
                </a:solidFill>
              </a:defRPr>
            </a:lvl4pPr>
            <a:lvl5pPr>
              <a:defRPr sz="900">
                <a:solidFill>
                  <a:srgbClr val="58595B"/>
                </a:solidFill>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11"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0" name="Slide Number Placeholder 8">
            <a:extLst>
              <a:ext uri="{FF2B5EF4-FFF2-40B4-BE49-F238E27FC236}">
                <a16:creationId xmlns:a16="http://schemas.microsoft.com/office/drawing/2014/main" id="{99328CA0-01A9-4C50-9E48-34A0588EC49E}"/>
              </a:ext>
            </a:extLst>
          </p:cNvPr>
          <p:cNvSpPr>
            <a:spLocks noGrp="1"/>
          </p:cNvSpPr>
          <p:nvPr>
            <p:ph type="sldNum" sz="quarter" idx="10"/>
          </p:nvPr>
        </p:nvSpPr>
        <p:spPr/>
        <p:txBody>
          <a:bodyPr/>
          <a:lstStyle>
            <a:lvl1pPr>
              <a:defRPr>
                <a:solidFill>
                  <a:prstClr val="black"/>
                </a:solidFill>
              </a:defRPr>
            </a:lvl1pPr>
          </a:lstStyle>
          <a:p>
            <a:pPr>
              <a:defRPr/>
            </a:pPr>
            <a:fld id="{8B8A322E-6F46-4619-BD7E-16484D59311C}" type="slidenum">
              <a:rPr lang="en-US"/>
              <a:pPr>
                <a:defRPr/>
              </a:pPr>
              <a:t>‹#›</a:t>
            </a:fld>
            <a:endParaRPr lang="en-US"/>
          </a:p>
        </p:txBody>
      </p:sp>
    </p:spTree>
    <p:extLst>
      <p:ext uri="{BB962C8B-B14F-4D97-AF65-F5344CB8AC3E}">
        <p14:creationId xmlns:p14="http://schemas.microsoft.com/office/powerpoint/2010/main" val="2048071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376475-06EE-494C-9E08-5B8C0A2DF4C3}"/>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prstClr val="white"/>
              </a:solidFill>
            </a:endParaRPr>
          </a:p>
        </p:txBody>
      </p:sp>
      <p:cxnSp>
        <p:nvCxnSpPr>
          <p:cNvPr id="6" name="Straight Connector 5">
            <a:extLst>
              <a:ext uri="{FF2B5EF4-FFF2-40B4-BE49-F238E27FC236}">
                <a16:creationId xmlns:a16="http://schemas.microsoft.com/office/drawing/2014/main" id="{9587F495-7F56-4EBF-9477-F5137CCAEED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7" name="Picture 8" descr="A picture containing clipart&#10;&#10;Description generated with high confidence">
            <a:extLst>
              <a:ext uri="{FF2B5EF4-FFF2-40B4-BE49-F238E27FC236}">
                <a16:creationId xmlns:a16="http://schemas.microsoft.com/office/drawing/2014/main" id="{E1176BB6-BD75-48AA-84F7-56052F50C32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28650"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dirty="0"/>
              <a:t>Click to edit Master text styles</a:t>
            </a:r>
          </a:p>
          <a:p>
            <a:pPr lvl="1"/>
            <a:r>
              <a:rPr lang="ka-GE" dirty="0"/>
              <a:t>Second level</a:t>
            </a:r>
          </a:p>
          <a:p>
            <a:pPr lvl="2"/>
            <a:r>
              <a:rPr lang="ka-GE" dirty="0"/>
              <a:t>Third level</a:t>
            </a:r>
          </a:p>
          <a:p>
            <a:pPr lvl="3"/>
            <a:r>
              <a:rPr lang="ka-GE" dirty="0"/>
              <a:t>Fourth level</a:t>
            </a:r>
          </a:p>
          <a:p>
            <a:pPr lvl="4"/>
            <a:r>
              <a:rPr lang="ka-GE" dirty="0"/>
              <a:t>Fifth level</a:t>
            </a:r>
            <a:endParaRPr lang="en-US" dirty="0"/>
          </a:p>
        </p:txBody>
      </p:sp>
      <p:sp>
        <p:nvSpPr>
          <p:cNvPr id="9" name="Title 17"/>
          <p:cNvSpPr>
            <a:spLocks noGrp="1"/>
          </p:cNvSpPr>
          <p:nvPr>
            <p:ph type="title"/>
          </p:nvPr>
        </p:nvSpPr>
        <p:spPr>
          <a:xfrm>
            <a:off x="628651" y="422032"/>
            <a:ext cx="6408713" cy="647114"/>
          </a:xfrm>
        </p:spPr>
        <p:txBody>
          <a:bodyPr>
            <a:normAutofit/>
          </a:bodyPr>
          <a:lstStyle>
            <a:lvl1pPr>
              <a:defRPr sz="1500">
                <a:solidFill>
                  <a:schemeClr val="bg1"/>
                </a:solidFill>
              </a:defRPr>
            </a:lvl1pPr>
          </a:lstStyle>
          <a:p>
            <a:r>
              <a:rPr lang="en-US"/>
              <a:t>Click to edit Master title style</a:t>
            </a:r>
            <a:endParaRPr lang="en-US" dirty="0"/>
          </a:p>
        </p:txBody>
      </p:sp>
      <p:sp>
        <p:nvSpPr>
          <p:cNvPr id="11" name="Content Placeholder 2"/>
          <p:cNvSpPr>
            <a:spLocks noGrp="1"/>
          </p:cNvSpPr>
          <p:nvPr>
            <p:ph sz="half" idx="13"/>
          </p:nvPr>
        </p:nvSpPr>
        <p:spPr>
          <a:xfrm>
            <a:off x="4829732" y="1684948"/>
            <a:ext cx="3886200" cy="4351338"/>
          </a:xfrm>
        </p:spPr>
        <p:txBody>
          <a:bodyPr>
            <a:normAutofit/>
          </a:bodyPr>
          <a:lstStyle>
            <a:lvl1pPr>
              <a:defRPr sz="1500" b="0" i="0">
                <a:solidFill>
                  <a:srgbClr val="58595B"/>
                </a:solidFill>
                <a:latin typeface="Myriad Pro" charset="0"/>
                <a:ea typeface="Myriad Pro" charset="0"/>
                <a:cs typeface="Myriad Pro" charset="0"/>
              </a:defRPr>
            </a:lvl1pPr>
            <a:lvl2pPr>
              <a:defRPr sz="1350" b="0" i="0">
                <a:solidFill>
                  <a:srgbClr val="58595B"/>
                </a:solidFill>
                <a:latin typeface="Myriad Pro" charset="0"/>
                <a:ea typeface="Myriad Pro" charset="0"/>
                <a:cs typeface="Myriad Pro" charset="0"/>
              </a:defRPr>
            </a:lvl2pPr>
            <a:lvl3pPr>
              <a:defRPr sz="1200" b="0" i="0">
                <a:solidFill>
                  <a:srgbClr val="58595B"/>
                </a:solidFill>
                <a:latin typeface="Myriad Pro" charset="0"/>
                <a:ea typeface="Myriad Pro" charset="0"/>
                <a:cs typeface="Myriad Pro" charset="0"/>
              </a:defRPr>
            </a:lvl3pPr>
            <a:lvl4pPr>
              <a:defRPr sz="1050" b="0" i="0">
                <a:solidFill>
                  <a:srgbClr val="58595B"/>
                </a:solidFill>
                <a:latin typeface="Myriad Pro" charset="0"/>
                <a:ea typeface="Myriad Pro" charset="0"/>
                <a:cs typeface="Myriad Pro" charset="0"/>
              </a:defRPr>
            </a:lvl4pPr>
            <a:lvl5pPr>
              <a:defRPr sz="1050" b="0" i="0">
                <a:solidFill>
                  <a:srgbClr val="58595B"/>
                </a:solidFill>
                <a:latin typeface="Myriad Pro" charset="0"/>
                <a:ea typeface="Myriad Pro" charset="0"/>
                <a:cs typeface="Myriad Pro" charset="0"/>
              </a:defRPr>
            </a:lvl5pPr>
          </a:lstStyle>
          <a:p>
            <a:pPr lvl="0"/>
            <a:r>
              <a:rPr lang="ka-GE"/>
              <a:t>Click to edit Master text styles</a:t>
            </a:r>
          </a:p>
          <a:p>
            <a:pPr lvl="1"/>
            <a:r>
              <a:rPr lang="ka-GE"/>
              <a:t>Second level</a:t>
            </a:r>
          </a:p>
          <a:p>
            <a:pPr lvl="2"/>
            <a:r>
              <a:rPr lang="ka-GE"/>
              <a:t>Third level</a:t>
            </a:r>
          </a:p>
          <a:p>
            <a:pPr lvl="3"/>
            <a:r>
              <a:rPr lang="ka-GE"/>
              <a:t>Fourth level</a:t>
            </a:r>
          </a:p>
          <a:p>
            <a:pPr lvl="4"/>
            <a:r>
              <a:rPr lang="ka-GE"/>
              <a:t>Fifth level</a:t>
            </a:r>
            <a:endParaRPr lang="en-US"/>
          </a:p>
        </p:txBody>
      </p:sp>
      <p:sp>
        <p:nvSpPr>
          <p:cNvPr id="8" name="Slide Number Placeholder 6">
            <a:extLst>
              <a:ext uri="{FF2B5EF4-FFF2-40B4-BE49-F238E27FC236}">
                <a16:creationId xmlns:a16="http://schemas.microsoft.com/office/drawing/2014/main" id="{D6F1B025-91EA-4440-ACFC-9325DA9F2DC8}"/>
              </a:ext>
            </a:extLst>
          </p:cNvPr>
          <p:cNvSpPr>
            <a:spLocks noGrp="1"/>
          </p:cNvSpPr>
          <p:nvPr>
            <p:ph type="sldNum" sz="quarter" idx="14"/>
          </p:nvPr>
        </p:nvSpPr>
        <p:spPr/>
        <p:txBody>
          <a:bodyPr/>
          <a:lstStyle>
            <a:lvl1pPr>
              <a:defRPr>
                <a:solidFill>
                  <a:prstClr val="black"/>
                </a:solidFill>
              </a:defRPr>
            </a:lvl1pPr>
          </a:lstStyle>
          <a:p>
            <a:pPr>
              <a:defRPr/>
            </a:pPr>
            <a:fld id="{D7CC694C-B3B7-40A9-A7DD-9BC2FF4E67E6}" type="slidenum">
              <a:rPr lang="en-US"/>
              <a:pPr>
                <a:defRPr/>
              </a:pPr>
              <a:t>‹#›</a:t>
            </a:fld>
            <a:endParaRPr lang="en-US"/>
          </a:p>
        </p:txBody>
      </p:sp>
    </p:spTree>
    <p:extLst>
      <p:ext uri="{BB962C8B-B14F-4D97-AF65-F5344CB8AC3E}">
        <p14:creationId xmlns:p14="http://schemas.microsoft.com/office/powerpoint/2010/main" val="5193971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FABD2B4-59D6-480C-9F2A-30E1D3B1D7AE}"/>
              </a:ext>
            </a:extLst>
          </p:cNvPr>
          <p:cNvSpPr>
            <a:spLocks noGrp="1"/>
          </p:cNvSpPr>
          <p:nvPr>
            <p:ph type="dt" sz="half" idx="10"/>
          </p:nvPr>
        </p:nvSpPr>
        <p:spPr/>
        <p:txBody>
          <a:bodyPr/>
          <a:lstStyle>
            <a:lvl1pPr>
              <a:defRPr/>
            </a:lvl1pPr>
          </a:lstStyle>
          <a:p>
            <a:pPr>
              <a:defRPr/>
            </a:pPr>
            <a:fld id="{834FFF96-3339-423B-84BB-43AB81DB3CE4}" type="datetimeFigureOut">
              <a:rPr lang="en-US"/>
              <a:pPr>
                <a:defRPr/>
              </a:pPr>
              <a:t>6/2/2020</a:t>
            </a:fld>
            <a:endParaRPr lang="en-US"/>
          </a:p>
        </p:txBody>
      </p:sp>
      <p:sp>
        <p:nvSpPr>
          <p:cNvPr id="5" name="Footer Placeholder 4">
            <a:extLst>
              <a:ext uri="{FF2B5EF4-FFF2-40B4-BE49-F238E27FC236}">
                <a16:creationId xmlns:a16="http://schemas.microsoft.com/office/drawing/2014/main" id="{85AE6281-2E6E-45EE-ABC3-2E1649590A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F43C5E-76A1-4EA9-99B8-C633E7F7DF71}"/>
              </a:ext>
            </a:extLst>
          </p:cNvPr>
          <p:cNvSpPr>
            <a:spLocks noGrp="1"/>
          </p:cNvSpPr>
          <p:nvPr>
            <p:ph type="sldNum" sz="quarter" idx="12"/>
          </p:nvPr>
        </p:nvSpPr>
        <p:spPr/>
        <p:txBody>
          <a:bodyPr/>
          <a:lstStyle>
            <a:lvl1pPr>
              <a:defRPr/>
            </a:lvl1pPr>
          </a:lstStyle>
          <a:p>
            <a:pPr>
              <a:defRPr/>
            </a:pPr>
            <a:fld id="{0E0E3D00-EAE0-4C2A-8CCE-690AB9C94955}" type="slidenum">
              <a:rPr lang="en-US"/>
              <a:pPr>
                <a:defRPr/>
              </a:pPr>
              <a:t>‹#›</a:t>
            </a:fld>
            <a:endParaRPr lang="en-US"/>
          </a:p>
        </p:txBody>
      </p:sp>
    </p:spTree>
    <p:extLst>
      <p:ext uri="{BB962C8B-B14F-4D97-AF65-F5344CB8AC3E}">
        <p14:creationId xmlns:p14="http://schemas.microsoft.com/office/powerpoint/2010/main" val="1861163894"/>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136514-CF1B-4DB6-8809-557CD7EE1793}"/>
              </a:ext>
            </a:extLst>
          </p:cNvPr>
          <p:cNvSpPr/>
          <p:nvPr userDrawn="1"/>
        </p:nvSpPr>
        <p:spPr>
          <a:xfrm>
            <a:off x="338138" y="422275"/>
            <a:ext cx="8482012" cy="646113"/>
          </a:xfrm>
          <a:prstGeom prst="rect">
            <a:avLst/>
          </a:prstGeom>
          <a:solidFill>
            <a:srgbClr val="62BD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5" name="Straight Connector 4">
            <a:extLst>
              <a:ext uri="{FF2B5EF4-FFF2-40B4-BE49-F238E27FC236}">
                <a16:creationId xmlns:a16="http://schemas.microsoft.com/office/drawing/2014/main" id="{355FEB42-4ECD-4406-BC1C-CED7539ADDFB}"/>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pic>
        <p:nvPicPr>
          <p:cNvPr id="6" name="Picture 8" descr="A picture containing clipart&#10;&#10;Description generated with high confidence">
            <a:extLst>
              <a:ext uri="{FF2B5EF4-FFF2-40B4-BE49-F238E27FC236}">
                <a16:creationId xmlns:a16="http://schemas.microsoft.com/office/drawing/2014/main" id="{B883DFBE-713C-45F1-B770-E770007D8B8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650" y="577850"/>
            <a:ext cx="11652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417C622-722C-48DC-A91B-D4A230D4970C}"/>
              </a:ext>
            </a:extLst>
          </p:cNvPr>
          <p:cNvSpPr>
            <a:spLocks noGrp="1"/>
          </p:cNvSpPr>
          <p:nvPr>
            <p:ph type="dt" sz="half" idx="10"/>
          </p:nvPr>
        </p:nvSpPr>
        <p:spPr/>
        <p:txBody>
          <a:bodyPr/>
          <a:lstStyle>
            <a:lvl1pPr>
              <a:defRPr/>
            </a:lvl1pPr>
          </a:lstStyle>
          <a:p>
            <a:pPr>
              <a:defRPr/>
            </a:pPr>
            <a:fld id="{EC6907B5-34B1-42E4-9BBA-4FECAACACA7C}" type="datetimeFigureOut">
              <a:rPr lang="en-US"/>
              <a:pPr>
                <a:defRPr/>
              </a:pPr>
              <a:t>6/2/2020</a:t>
            </a:fld>
            <a:endParaRPr lang="en-US"/>
          </a:p>
        </p:txBody>
      </p:sp>
      <p:sp>
        <p:nvSpPr>
          <p:cNvPr id="8" name="Footer Placeholder 4">
            <a:extLst>
              <a:ext uri="{FF2B5EF4-FFF2-40B4-BE49-F238E27FC236}">
                <a16:creationId xmlns:a16="http://schemas.microsoft.com/office/drawing/2014/main" id="{D2933254-EBA9-4C3A-AEA2-4C68B4C44C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C99E07-C7D2-46AD-89F0-B2336FEE4022}"/>
              </a:ext>
            </a:extLst>
          </p:cNvPr>
          <p:cNvSpPr>
            <a:spLocks noGrp="1"/>
          </p:cNvSpPr>
          <p:nvPr>
            <p:ph type="sldNum" sz="quarter" idx="12"/>
          </p:nvPr>
        </p:nvSpPr>
        <p:spPr/>
        <p:txBody>
          <a:bodyPr/>
          <a:lstStyle>
            <a:lvl1pPr>
              <a:defRPr/>
            </a:lvl1pPr>
          </a:lstStyle>
          <a:p>
            <a:pPr>
              <a:defRPr/>
            </a:pPr>
            <a:fld id="{73C9F021-A5C2-4038-9588-98B367102651}" type="slidenum">
              <a:rPr lang="en-US"/>
              <a:pPr>
                <a:defRPr/>
              </a:pPr>
              <a:t>‹#›</a:t>
            </a:fld>
            <a:endParaRPr lang="en-US"/>
          </a:p>
        </p:txBody>
      </p:sp>
    </p:spTree>
    <p:extLst>
      <p:ext uri="{BB962C8B-B14F-4D97-AF65-F5344CB8AC3E}">
        <p14:creationId xmlns:p14="http://schemas.microsoft.com/office/powerpoint/2010/main" val="89238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7.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72C0D5-EB29-4F43-9E7E-98B415EC9234}"/>
              </a:ext>
            </a:extLst>
          </p:cNvPr>
          <p:cNvSpPr>
            <a:spLocks noGrp="1" noChangeArrowheads="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a-GE"/>
              <a:t>Click to edit Master title style</a:t>
            </a:r>
          </a:p>
        </p:txBody>
      </p:sp>
      <p:sp>
        <p:nvSpPr>
          <p:cNvPr id="1027" name="Text Placeholder 2">
            <a:extLst>
              <a:ext uri="{FF2B5EF4-FFF2-40B4-BE49-F238E27FC236}">
                <a16:creationId xmlns:a16="http://schemas.microsoft.com/office/drawing/2014/main" id="{DB13FD6B-F761-4553-B002-DF44F3D6DC2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a-GE"/>
              <a:t>Click to edit Master text styles</a:t>
            </a:r>
          </a:p>
          <a:p>
            <a:pPr lvl="1"/>
            <a:r>
              <a:rPr lang="en-US" altLang="ka-GE"/>
              <a:t>Second level</a:t>
            </a:r>
          </a:p>
          <a:p>
            <a:pPr lvl="2"/>
            <a:r>
              <a:rPr lang="en-US" altLang="ka-GE"/>
              <a:t>Third level</a:t>
            </a:r>
          </a:p>
          <a:p>
            <a:pPr lvl="3"/>
            <a:r>
              <a:rPr lang="en-US" altLang="ka-GE"/>
              <a:t>Fourth level</a:t>
            </a:r>
          </a:p>
          <a:p>
            <a:pPr lvl="4"/>
            <a:r>
              <a:rPr lang="en-US" altLang="ka-GE"/>
              <a:t>Fifth level</a:t>
            </a:r>
          </a:p>
        </p:txBody>
      </p:sp>
      <p:sp>
        <p:nvSpPr>
          <p:cNvPr id="6" name="Slide Number Placeholder 5">
            <a:extLst>
              <a:ext uri="{FF2B5EF4-FFF2-40B4-BE49-F238E27FC236}">
                <a16:creationId xmlns:a16="http://schemas.microsoft.com/office/drawing/2014/main" id="{A8E465D6-4EF0-4B66-B33F-4A386FD68C16}"/>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675">
                <a:solidFill>
                  <a:schemeClr val="tx1">
                    <a:tint val="75000"/>
                  </a:schemeClr>
                </a:solidFill>
                <a:latin typeface="Acrom "/>
              </a:defRPr>
            </a:lvl1pPr>
          </a:lstStyle>
          <a:p>
            <a:pPr>
              <a:defRPr/>
            </a:pPr>
            <a:fld id="{0421C208-2EF4-441C-8773-374609514397}" type="slidenum">
              <a:rPr lang="en-US"/>
              <a:pPr>
                <a:defRPr/>
              </a:pPr>
              <a:t>‹#›</a:t>
            </a:fld>
            <a:endParaRPr lang="en-US"/>
          </a:p>
        </p:txBody>
      </p:sp>
      <p:cxnSp>
        <p:nvCxnSpPr>
          <p:cNvPr id="5" name="Straight Connector 4">
            <a:extLst>
              <a:ext uri="{FF2B5EF4-FFF2-40B4-BE49-F238E27FC236}">
                <a16:creationId xmlns:a16="http://schemas.microsoft.com/office/drawing/2014/main" id="{D4E701E4-71D1-4B51-98FB-E9B083BD5874}"/>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0281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514350" rtl="0" eaLnBrk="0" fontAlgn="base" hangingPunct="0">
        <a:lnSpc>
          <a:spcPct val="90000"/>
        </a:lnSpc>
        <a:spcBef>
          <a:spcPct val="0"/>
        </a:spcBef>
        <a:spcAft>
          <a:spcPct val="0"/>
        </a:spcAft>
        <a:defRPr lang="en-US" sz="2475" kern="1200">
          <a:solidFill>
            <a:srgbClr val="58595B"/>
          </a:solidFill>
          <a:latin typeface="Acrom "/>
          <a:ea typeface="Acrom "/>
          <a:cs typeface="Acrom "/>
        </a:defRPr>
      </a:lvl1pPr>
      <a:lvl2pPr algn="l" defTabSz="514350" rtl="0" eaLnBrk="0" fontAlgn="base" hangingPunct="0">
        <a:lnSpc>
          <a:spcPct val="90000"/>
        </a:lnSpc>
        <a:spcBef>
          <a:spcPct val="0"/>
        </a:spcBef>
        <a:spcAft>
          <a:spcPct val="0"/>
        </a:spcAft>
        <a:defRPr sz="2475">
          <a:solidFill>
            <a:srgbClr val="58595B"/>
          </a:solidFill>
          <a:latin typeface="Acrom "/>
          <a:ea typeface="Acrom "/>
          <a:cs typeface="Acrom "/>
        </a:defRPr>
      </a:lvl2pPr>
      <a:lvl3pPr algn="l" defTabSz="514350" rtl="0" eaLnBrk="0" fontAlgn="base" hangingPunct="0">
        <a:lnSpc>
          <a:spcPct val="90000"/>
        </a:lnSpc>
        <a:spcBef>
          <a:spcPct val="0"/>
        </a:spcBef>
        <a:spcAft>
          <a:spcPct val="0"/>
        </a:spcAft>
        <a:defRPr sz="2475">
          <a:solidFill>
            <a:srgbClr val="58595B"/>
          </a:solidFill>
          <a:latin typeface="Acrom "/>
          <a:ea typeface="Acrom "/>
          <a:cs typeface="Acrom "/>
        </a:defRPr>
      </a:lvl3pPr>
      <a:lvl4pPr algn="l" defTabSz="514350" rtl="0" eaLnBrk="0" fontAlgn="base" hangingPunct="0">
        <a:lnSpc>
          <a:spcPct val="90000"/>
        </a:lnSpc>
        <a:spcBef>
          <a:spcPct val="0"/>
        </a:spcBef>
        <a:spcAft>
          <a:spcPct val="0"/>
        </a:spcAft>
        <a:defRPr sz="2475">
          <a:solidFill>
            <a:srgbClr val="58595B"/>
          </a:solidFill>
          <a:latin typeface="Acrom "/>
          <a:ea typeface="Acrom "/>
          <a:cs typeface="Acrom "/>
        </a:defRPr>
      </a:lvl4pPr>
      <a:lvl5pPr algn="l" defTabSz="514350" rtl="0" eaLnBrk="0" fontAlgn="base" hangingPunct="0">
        <a:lnSpc>
          <a:spcPct val="90000"/>
        </a:lnSpc>
        <a:spcBef>
          <a:spcPct val="0"/>
        </a:spcBef>
        <a:spcAft>
          <a:spcPct val="0"/>
        </a:spcAft>
        <a:defRPr sz="2475">
          <a:solidFill>
            <a:srgbClr val="58595B"/>
          </a:solidFill>
          <a:latin typeface="Acrom "/>
          <a:ea typeface="Acrom "/>
          <a:cs typeface="Acrom "/>
        </a:defRPr>
      </a:lvl5pPr>
      <a:lvl6pPr marL="342900" algn="l" defTabSz="514350" rtl="0" fontAlgn="base">
        <a:lnSpc>
          <a:spcPct val="90000"/>
        </a:lnSpc>
        <a:spcBef>
          <a:spcPct val="0"/>
        </a:spcBef>
        <a:spcAft>
          <a:spcPct val="0"/>
        </a:spcAft>
        <a:defRPr sz="2475">
          <a:solidFill>
            <a:srgbClr val="58595B"/>
          </a:solidFill>
          <a:latin typeface="Acrom "/>
          <a:ea typeface="Acrom "/>
          <a:cs typeface="Acrom "/>
        </a:defRPr>
      </a:lvl6pPr>
      <a:lvl7pPr marL="685800" algn="l" defTabSz="514350" rtl="0" fontAlgn="base">
        <a:lnSpc>
          <a:spcPct val="90000"/>
        </a:lnSpc>
        <a:spcBef>
          <a:spcPct val="0"/>
        </a:spcBef>
        <a:spcAft>
          <a:spcPct val="0"/>
        </a:spcAft>
        <a:defRPr sz="2475">
          <a:solidFill>
            <a:srgbClr val="58595B"/>
          </a:solidFill>
          <a:latin typeface="Acrom "/>
          <a:ea typeface="Acrom "/>
          <a:cs typeface="Acrom "/>
        </a:defRPr>
      </a:lvl7pPr>
      <a:lvl8pPr marL="1028700" algn="l" defTabSz="514350" rtl="0" fontAlgn="base">
        <a:lnSpc>
          <a:spcPct val="90000"/>
        </a:lnSpc>
        <a:spcBef>
          <a:spcPct val="0"/>
        </a:spcBef>
        <a:spcAft>
          <a:spcPct val="0"/>
        </a:spcAft>
        <a:defRPr sz="2475">
          <a:solidFill>
            <a:srgbClr val="58595B"/>
          </a:solidFill>
          <a:latin typeface="Acrom "/>
          <a:ea typeface="Acrom "/>
          <a:cs typeface="Acrom "/>
        </a:defRPr>
      </a:lvl8pPr>
      <a:lvl9pPr marL="1371600" algn="l" defTabSz="514350" rtl="0" fontAlgn="base">
        <a:lnSpc>
          <a:spcPct val="90000"/>
        </a:lnSpc>
        <a:spcBef>
          <a:spcPct val="0"/>
        </a:spcBef>
        <a:spcAft>
          <a:spcPct val="0"/>
        </a:spcAft>
        <a:defRPr sz="2475">
          <a:solidFill>
            <a:srgbClr val="58595B"/>
          </a:solidFill>
          <a:latin typeface="Acrom "/>
          <a:ea typeface="Acrom "/>
          <a:cs typeface="Acrom "/>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lang="en-US" sz="1575" kern="1200">
          <a:solidFill>
            <a:srgbClr val="A5A2A4"/>
          </a:solidFill>
          <a:latin typeface="Acrom "/>
          <a:ea typeface="Acrom "/>
          <a:cs typeface="Acrom "/>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lang="en-US" kern="1200" dirty="0">
          <a:solidFill>
            <a:srgbClr val="A5A2A4"/>
          </a:solidFill>
          <a:latin typeface="Acrom "/>
          <a:ea typeface="Acrom "/>
          <a:cs typeface="Acrom "/>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lang="en-US" sz="1125" kern="1200" dirty="0">
          <a:solidFill>
            <a:srgbClr val="A5A2A4"/>
          </a:solidFill>
          <a:latin typeface="Acrom "/>
          <a:ea typeface="Acrom "/>
          <a:cs typeface="Acrom "/>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lang="en-US" sz="975" kern="1200" dirty="0">
          <a:solidFill>
            <a:srgbClr val="A5A2A4"/>
          </a:solidFill>
          <a:latin typeface="Acrom "/>
          <a:ea typeface="Acrom "/>
          <a:cs typeface="Acrom "/>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lang="en-US" sz="975" kern="1200" dirty="0">
          <a:solidFill>
            <a:srgbClr val="A5A2A4"/>
          </a:solidFill>
          <a:latin typeface="Acrom "/>
          <a:ea typeface="Acrom "/>
          <a:cs typeface="Acrom "/>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8720B85-E8E2-4FCF-A2A3-93661955D684}"/>
              </a:ext>
            </a:extLst>
          </p:cNvPr>
          <p:cNvSpPr>
            <a:spLocks noGrp="1" noChangeArrowheads="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a-GE"/>
              <a:t>Click to edit Master title style</a:t>
            </a:r>
          </a:p>
        </p:txBody>
      </p:sp>
      <p:sp>
        <p:nvSpPr>
          <p:cNvPr id="2051" name="Text Placeholder 2">
            <a:extLst>
              <a:ext uri="{FF2B5EF4-FFF2-40B4-BE49-F238E27FC236}">
                <a16:creationId xmlns:a16="http://schemas.microsoft.com/office/drawing/2014/main" id="{06FF20AE-9D26-43D9-A745-27A4510B909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a-GE"/>
              <a:t>Click to edit Master text styles</a:t>
            </a:r>
          </a:p>
          <a:p>
            <a:pPr lvl="1"/>
            <a:r>
              <a:rPr lang="en-US" altLang="ka-GE"/>
              <a:t>Second level</a:t>
            </a:r>
          </a:p>
          <a:p>
            <a:pPr lvl="2"/>
            <a:r>
              <a:rPr lang="en-US" altLang="ka-GE"/>
              <a:t>Third level</a:t>
            </a:r>
          </a:p>
          <a:p>
            <a:pPr lvl="3"/>
            <a:r>
              <a:rPr lang="en-US" altLang="ka-GE"/>
              <a:t>Fourth level</a:t>
            </a:r>
          </a:p>
          <a:p>
            <a:pPr lvl="4"/>
            <a:r>
              <a:rPr lang="en-US" altLang="ka-GE"/>
              <a:t>Fifth level</a:t>
            </a:r>
          </a:p>
        </p:txBody>
      </p:sp>
      <p:sp>
        <p:nvSpPr>
          <p:cNvPr id="6" name="Slide Number Placeholder 5">
            <a:extLst>
              <a:ext uri="{FF2B5EF4-FFF2-40B4-BE49-F238E27FC236}">
                <a16:creationId xmlns:a16="http://schemas.microsoft.com/office/drawing/2014/main" id="{791015A6-325C-4710-8C53-C559AF5CB667}"/>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675">
                <a:solidFill>
                  <a:schemeClr val="tx1">
                    <a:tint val="75000"/>
                  </a:schemeClr>
                </a:solidFill>
                <a:latin typeface="+mn-lt"/>
              </a:defRPr>
            </a:lvl1pPr>
          </a:lstStyle>
          <a:p>
            <a:pPr>
              <a:defRPr/>
            </a:pPr>
            <a:fld id="{D73ADF77-D2B7-4F60-B7A3-EB9C3E47F24C}" type="slidenum">
              <a:rPr lang="en-US"/>
              <a:pPr>
                <a:defRPr/>
              </a:pPr>
              <a:t>‹#›</a:t>
            </a:fld>
            <a:endParaRPr lang="en-US"/>
          </a:p>
        </p:txBody>
      </p:sp>
    </p:spTree>
    <p:extLst>
      <p:ext uri="{BB962C8B-B14F-4D97-AF65-F5344CB8AC3E}">
        <p14:creationId xmlns:p14="http://schemas.microsoft.com/office/powerpoint/2010/main" val="33779783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defTabSz="514350" rtl="0" eaLnBrk="0" fontAlgn="base" hangingPunct="0">
        <a:lnSpc>
          <a:spcPct val="90000"/>
        </a:lnSpc>
        <a:spcBef>
          <a:spcPct val="0"/>
        </a:spcBef>
        <a:spcAft>
          <a:spcPct val="0"/>
        </a:spcAft>
        <a:defRPr lang="en-US" sz="2475" kern="1200">
          <a:solidFill>
            <a:srgbClr val="58595B"/>
          </a:solidFill>
          <a:latin typeface="Myriad Pro" charset="0"/>
          <a:ea typeface="Myriad Pro" charset="0"/>
          <a:cs typeface="Myriad Pro" charset="0"/>
        </a:defRPr>
      </a:lvl1pPr>
      <a:lvl2pPr algn="l" defTabSz="514350" rtl="0" eaLnBrk="0" fontAlgn="base" hangingPunct="0">
        <a:lnSpc>
          <a:spcPct val="90000"/>
        </a:lnSpc>
        <a:spcBef>
          <a:spcPct val="0"/>
        </a:spcBef>
        <a:spcAft>
          <a:spcPct val="0"/>
        </a:spcAft>
        <a:defRPr sz="2475">
          <a:solidFill>
            <a:srgbClr val="58595B"/>
          </a:solidFill>
          <a:latin typeface="Myriad Pro"/>
          <a:ea typeface="Myriad Pro"/>
          <a:cs typeface="Myriad Pro"/>
        </a:defRPr>
      </a:lvl2pPr>
      <a:lvl3pPr algn="l" defTabSz="514350" rtl="0" eaLnBrk="0" fontAlgn="base" hangingPunct="0">
        <a:lnSpc>
          <a:spcPct val="90000"/>
        </a:lnSpc>
        <a:spcBef>
          <a:spcPct val="0"/>
        </a:spcBef>
        <a:spcAft>
          <a:spcPct val="0"/>
        </a:spcAft>
        <a:defRPr sz="2475">
          <a:solidFill>
            <a:srgbClr val="58595B"/>
          </a:solidFill>
          <a:latin typeface="Myriad Pro"/>
          <a:ea typeface="Myriad Pro"/>
          <a:cs typeface="Myriad Pro"/>
        </a:defRPr>
      </a:lvl3pPr>
      <a:lvl4pPr algn="l" defTabSz="514350" rtl="0" eaLnBrk="0" fontAlgn="base" hangingPunct="0">
        <a:lnSpc>
          <a:spcPct val="90000"/>
        </a:lnSpc>
        <a:spcBef>
          <a:spcPct val="0"/>
        </a:spcBef>
        <a:spcAft>
          <a:spcPct val="0"/>
        </a:spcAft>
        <a:defRPr sz="2475">
          <a:solidFill>
            <a:srgbClr val="58595B"/>
          </a:solidFill>
          <a:latin typeface="Myriad Pro"/>
          <a:ea typeface="Myriad Pro"/>
          <a:cs typeface="Myriad Pro"/>
        </a:defRPr>
      </a:lvl4pPr>
      <a:lvl5pPr algn="l" defTabSz="514350" rtl="0" eaLnBrk="0" fontAlgn="base" hangingPunct="0">
        <a:lnSpc>
          <a:spcPct val="90000"/>
        </a:lnSpc>
        <a:spcBef>
          <a:spcPct val="0"/>
        </a:spcBef>
        <a:spcAft>
          <a:spcPct val="0"/>
        </a:spcAft>
        <a:defRPr sz="2475">
          <a:solidFill>
            <a:srgbClr val="58595B"/>
          </a:solidFill>
          <a:latin typeface="Myriad Pro"/>
          <a:ea typeface="Myriad Pro"/>
          <a:cs typeface="Myriad Pro"/>
        </a:defRPr>
      </a:lvl5pPr>
      <a:lvl6pPr marL="342900" algn="l" defTabSz="514350" rtl="0" fontAlgn="base">
        <a:lnSpc>
          <a:spcPct val="90000"/>
        </a:lnSpc>
        <a:spcBef>
          <a:spcPct val="0"/>
        </a:spcBef>
        <a:spcAft>
          <a:spcPct val="0"/>
        </a:spcAft>
        <a:defRPr sz="2475">
          <a:solidFill>
            <a:srgbClr val="58595B"/>
          </a:solidFill>
          <a:latin typeface="Myriad Pro"/>
          <a:ea typeface="Myriad Pro"/>
          <a:cs typeface="Myriad Pro"/>
        </a:defRPr>
      </a:lvl6pPr>
      <a:lvl7pPr marL="685800" algn="l" defTabSz="514350" rtl="0" fontAlgn="base">
        <a:lnSpc>
          <a:spcPct val="90000"/>
        </a:lnSpc>
        <a:spcBef>
          <a:spcPct val="0"/>
        </a:spcBef>
        <a:spcAft>
          <a:spcPct val="0"/>
        </a:spcAft>
        <a:defRPr sz="2475">
          <a:solidFill>
            <a:srgbClr val="58595B"/>
          </a:solidFill>
          <a:latin typeface="Myriad Pro"/>
          <a:ea typeface="Myriad Pro"/>
          <a:cs typeface="Myriad Pro"/>
        </a:defRPr>
      </a:lvl7pPr>
      <a:lvl8pPr marL="1028700" algn="l" defTabSz="514350" rtl="0" fontAlgn="base">
        <a:lnSpc>
          <a:spcPct val="90000"/>
        </a:lnSpc>
        <a:spcBef>
          <a:spcPct val="0"/>
        </a:spcBef>
        <a:spcAft>
          <a:spcPct val="0"/>
        </a:spcAft>
        <a:defRPr sz="2475">
          <a:solidFill>
            <a:srgbClr val="58595B"/>
          </a:solidFill>
          <a:latin typeface="Myriad Pro"/>
          <a:ea typeface="Myriad Pro"/>
          <a:cs typeface="Myriad Pro"/>
        </a:defRPr>
      </a:lvl8pPr>
      <a:lvl9pPr marL="1371600" algn="l" defTabSz="514350" rtl="0" fontAlgn="base">
        <a:lnSpc>
          <a:spcPct val="90000"/>
        </a:lnSpc>
        <a:spcBef>
          <a:spcPct val="0"/>
        </a:spcBef>
        <a:spcAft>
          <a:spcPct val="0"/>
        </a:spcAft>
        <a:defRPr sz="2475">
          <a:solidFill>
            <a:srgbClr val="58595B"/>
          </a:solidFill>
          <a:latin typeface="Myriad Pro"/>
          <a:ea typeface="Myriad Pro"/>
          <a:cs typeface="Myriad Pro"/>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lang="en-US" sz="1575" kern="1200">
          <a:solidFill>
            <a:srgbClr val="A5A2A4"/>
          </a:solidFill>
          <a:latin typeface="Myriad Pro Light" charset="0"/>
          <a:ea typeface="Myriad Pro Light" charset="0"/>
          <a:cs typeface="Myriad Pro Light" charset="0"/>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lang="en-US" kern="1200" dirty="0">
          <a:solidFill>
            <a:srgbClr val="A5A2A4"/>
          </a:solidFill>
          <a:latin typeface="Myriad Pro Light" charset="0"/>
          <a:ea typeface="Myriad Pro Light" charset="0"/>
          <a:cs typeface="Myriad Pro Light" charset="0"/>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lang="en-US" sz="1125" kern="1200" dirty="0">
          <a:solidFill>
            <a:srgbClr val="A5A2A4"/>
          </a:solidFill>
          <a:latin typeface="Myriad Pro Light" charset="0"/>
          <a:ea typeface="Myriad Pro Light" charset="0"/>
          <a:cs typeface="Myriad Pro Light" charset="0"/>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lang="en-US" sz="975" kern="1200" dirty="0">
          <a:solidFill>
            <a:srgbClr val="A5A2A4"/>
          </a:solidFill>
          <a:latin typeface="Myriad Pro Light" charset="0"/>
          <a:ea typeface="Myriad Pro Light" charset="0"/>
          <a:cs typeface="Myriad Pro Light" charset="0"/>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lang="en-US" sz="975" kern="1200" dirty="0">
          <a:solidFill>
            <a:srgbClr val="A5A2A4"/>
          </a:solidFill>
          <a:latin typeface="Myriad Pro Light" charset="0"/>
          <a:ea typeface="Myriad Pro Light" charset="0"/>
          <a:cs typeface="Myriad Pro Light"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72C0D5-EB29-4F43-9E7E-98B415EC923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a-GE"/>
              <a:t>Click to edit Master title style</a:t>
            </a:r>
          </a:p>
        </p:txBody>
      </p:sp>
      <p:sp>
        <p:nvSpPr>
          <p:cNvPr id="1027" name="Text Placeholder 2">
            <a:extLst>
              <a:ext uri="{FF2B5EF4-FFF2-40B4-BE49-F238E27FC236}">
                <a16:creationId xmlns:a16="http://schemas.microsoft.com/office/drawing/2014/main" id="{DB13FD6B-F761-4553-B002-DF44F3D6DC2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a-GE"/>
              <a:t>Click to edit Master text styles</a:t>
            </a:r>
          </a:p>
          <a:p>
            <a:pPr lvl="1"/>
            <a:r>
              <a:rPr lang="en-US" altLang="ka-GE"/>
              <a:t>Second level</a:t>
            </a:r>
          </a:p>
          <a:p>
            <a:pPr lvl="2"/>
            <a:r>
              <a:rPr lang="en-US" altLang="ka-GE"/>
              <a:t>Third level</a:t>
            </a:r>
          </a:p>
          <a:p>
            <a:pPr lvl="3"/>
            <a:r>
              <a:rPr lang="en-US" altLang="ka-GE"/>
              <a:t>Fourth level</a:t>
            </a:r>
          </a:p>
          <a:p>
            <a:pPr lvl="4"/>
            <a:r>
              <a:rPr lang="en-US" altLang="ka-GE"/>
              <a:t>Fifth level</a:t>
            </a:r>
          </a:p>
        </p:txBody>
      </p:sp>
      <p:sp>
        <p:nvSpPr>
          <p:cNvPr id="6" name="Slide Number Placeholder 5">
            <a:extLst>
              <a:ext uri="{FF2B5EF4-FFF2-40B4-BE49-F238E27FC236}">
                <a16:creationId xmlns:a16="http://schemas.microsoft.com/office/drawing/2014/main" id="{A8E465D6-4EF0-4B66-B33F-4A386FD68C1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Acrom "/>
              </a:defRPr>
            </a:lvl1pPr>
          </a:lstStyle>
          <a:p>
            <a:pPr>
              <a:defRPr/>
            </a:pPr>
            <a:fld id="{0421C208-2EF4-441C-8773-374609514397}" type="slidenum">
              <a:rPr lang="en-US"/>
              <a:pPr>
                <a:defRPr/>
              </a:pPr>
              <a:t>‹#›</a:t>
            </a:fld>
            <a:endParaRPr lang="en-US"/>
          </a:p>
        </p:txBody>
      </p:sp>
      <p:cxnSp>
        <p:nvCxnSpPr>
          <p:cNvPr id="5" name="Straight Connector 4">
            <a:extLst>
              <a:ext uri="{FF2B5EF4-FFF2-40B4-BE49-F238E27FC236}">
                <a16:creationId xmlns:a16="http://schemas.microsoft.com/office/drawing/2014/main" id="{D4E701E4-71D1-4B51-98FB-E9B083BD5874}"/>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4155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dt="0"/>
  <p:txStyles>
    <p:titleStyle>
      <a:lvl1pPr algn="l" defTabSz="685800" rtl="0" eaLnBrk="0" fontAlgn="base" hangingPunct="0">
        <a:lnSpc>
          <a:spcPct val="90000"/>
        </a:lnSpc>
        <a:spcBef>
          <a:spcPct val="0"/>
        </a:spcBef>
        <a:spcAft>
          <a:spcPct val="0"/>
        </a:spcAft>
        <a:defRPr lang="en-US" sz="3300" kern="1200">
          <a:solidFill>
            <a:srgbClr val="58595B"/>
          </a:solidFill>
          <a:latin typeface="Acrom "/>
          <a:ea typeface="Acrom "/>
          <a:cs typeface="Acrom "/>
        </a:defRPr>
      </a:lvl1pPr>
      <a:lvl2pPr algn="l" defTabSz="685800" rtl="0" eaLnBrk="0" fontAlgn="base" hangingPunct="0">
        <a:lnSpc>
          <a:spcPct val="90000"/>
        </a:lnSpc>
        <a:spcBef>
          <a:spcPct val="0"/>
        </a:spcBef>
        <a:spcAft>
          <a:spcPct val="0"/>
        </a:spcAft>
        <a:defRPr sz="3300">
          <a:solidFill>
            <a:srgbClr val="58595B"/>
          </a:solidFill>
          <a:latin typeface="Acrom "/>
          <a:ea typeface="Acrom "/>
          <a:cs typeface="Acrom "/>
        </a:defRPr>
      </a:lvl2pPr>
      <a:lvl3pPr algn="l" defTabSz="685800" rtl="0" eaLnBrk="0" fontAlgn="base" hangingPunct="0">
        <a:lnSpc>
          <a:spcPct val="90000"/>
        </a:lnSpc>
        <a:spcBef>
          <a:spcPct val="0"/>
        </a:spcBef>
        <a:spcAft>
          <a:spcPct val="0"/>
        </a:spcAft>
        <a:defRPr sz="3300">
          <a:solidFill>
            <a:srgbClr val="58595B"/>
          </a:solidFill>
          <a:latin typeface="Acrom "/>
          <a:ea typeface="Acrom "/>
          <a:cs typeface="Acrom "/>
        </a:defRPr>
      </a:lvl3pPr>
      <a:lvl4pPr algn="l" defTabSz="685800" rtl="0" eaLnBrk="0" fontAlgn="base" hangingPunct="0">
        <a:lnSpc>
          <a:spcPct val="90000"/>
        </a:lnSpc>
        <a:spcBef>
          <a:spcPct val="0"/>
        </a:spcBef>
        <a:spcAft>
          <a:spcPct val="0"/>
        </a:spcAft>
        <a:defRPr sz="3300">
          <a:solidFill>
            <a:srgbClr val="58595B"/>
          </a:solidFill>
          <a:latin typeface="Acrom "/>
          <a:ea typeface="Acrom "/>
          <a:cs typeface="Acrom "/>
        </a:defRPr>
      </a:lvl4pPr>
      <a:lvl5pPr algn="l" defTabSz="685800" rtl="0" eaLnBrk="0" fontAlgn="base" hangingPunct="0">
        <a:lnSpc>
          <a:spcPct val="90000"/>
        </a:lnSpc>
        <a:spcBef>
          <a:spcPct val="0"/>
        </a:spcBef>
        <a:spcAft>
          <a:spcPct val="0"/>
        </a:spcAft>
        <a:defRPr sz="3300">
          <a:solidFill>
            <a:srgbClr val="58595B"/>
          </a:solidFill>
          <a:latin typeface="Acrom "/>
          <a:ea typeface="Acrom "/>
          <a:cs typeface="Acrom "/>
        </a:defRPr>
      </a:lvl5pPr>
      <a:lvl6pPr marL="457200" algn="l" defTabSz="685800" rtl="0" fontAlgn="base">
        <a:lnSpc>
          <a:spcPct val="90000"/>
        </a:lnSpc>
        <a:spcBef>
          <a:spcPct val="0"/>
        </a:spcBef>
        <a:spcAft>
          <a:spcPct val="0"/>
        </a:spcAft>
        <a:defRPr sz="3300">
          <a:solidFill>
            <a:srgbClr val="58595B"/>
          </a:solidFill>
          <a:latin typeface="Acrom "/>
          <a:ea typeface="Acrom "/>
          <a:cs typeface="Acrom "/>
        </a:defRPr>
      </a:lvl6pPr>
      <a:lvl7pPr marL="914400" algn="l" defTabSz="685800" rtl="0" fontAlgn="base">
        <a:lnSpc>
          <a:spcPct val="90000"/>
        </a:lnSpc>
        <a:spcBef>
          <a:spcPct val="0"/>
        </a:spcBef>
        <a:spcAft>
          <a:spcPct val="0"/>
        </a:spcAft>
        <a:defRPr sz="3300">
          <a:solidFill>
            <a:srgbClr val="58595B"/>
          </a:solidFill>
          <a:latin typeface="Acrom "/>
          <a:ea typeface="Acrom "/>
          <a:cs typeface="Acrom "/>
        </a:defRPr>
      </a:lvl7pPr>
      <a:lvl8pPr marL="1371600" algn="l" defTabSz="685800" rtl="0" fontAlgn="base">
        <a:lnSpc>
          <a:spcPct val="90000"/>
        </a:lnSpc>
        <a:spcBef>
          <a:spcPct val="0"/>
        </a:spcBef>
        <a:spcAft>
          <a:spcPct val="0"/>
        </a:spcAft>
        <a:defRPr sz="3300">
          <a:solidFill>
            <a:srgbClr val="58595B"/>
          </a:solidFill>
          <a:latin typeface="Acrom "/>
          <a:ea typeface="Acrom "/>
          <a:cs typeface="Acrom "/>
        </a:defRPr>
      </a:lvl8pPr>
      <a:lvl9pPr marL="1828800" algn="l" defTabSz="685800" rtl="0" fontAlgn="base">
        <a:lnSpc>
          <a:spcPct val="90000"/>
        </a:lnSpc>
        <a:spcBef>
          <a:spcPct val="0"/>
        </a:spcBef>
        <a:spcAft>
          <a:spcPct val="0"/>
        </a:spcAft>
        <a:defRPr sz="3300">
          <a:solidFill>
            <a:srgbClr val="58595B"/>
          </a:solidFill>
          <a:latin typeface="Acrom "/>
          <a:ea typeface="Acrom "/>
          <a:cs typeface="Acrom "/>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lang="en-US" sz="2100" kern="1200">
          <a:solidFill>
            <a:srgbClr val="A5A2A4"/>
          </a:solidFill>
          <a:latin typeface="Acrom "/>
          <a:ea typeface="Acrom "/>
          <a:cs typeface="Acrom "/>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lang="en-US" kern="1200" dirty="0">
          <a:solidFill>
            <a:srgbClr val="A5A2A4"/>
          </a:solidFill>
          <a:latin typeface="Acrom "/>
          <a:ea typeface="Acrom "/>
          <a:cs typeface="Acrom "/>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lang="en-US" sz="1500" kern="1200" dirty="0">
          <a:solidFill>
            <a:srgbClr val="A5A2A4"/>
          </a:solidFill>
          <a:latin typeface="Acrom "/>
          <a:ea typeface="Acrom "/>
          <a:cs typeface="Acrom "/>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lang="en-US" sz="1300" kern="1200" dirty="0">
          <a:solidFill>
            <a:srgbClr val="A5A2A4"/>
          </a:solidFill>
          <a:latin typeface="Acrom "/>
          <a:ea typeface="Acrom "/>
          <a:cs typeface="Acrom "/>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lang="en-US" sz="1300" kern="1200" dirty="0">
          <a:solidFill>
            <a:srgbClr val="A5A2A4"/>
          </a:solidFill>
          <a:latin typeface="Acrom "/>
          <a:ea typeface="Acrom "/>
          <a:cs typeface="Acrom "/>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8720B85-E8E2-4FCF-A2A3-93661955D68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a-GE"/>
              <a:t>Click to edit Master title style</a:t>
            </a:r>
          </a:p>
        </p:txBody>
      </p:sp>
      <p:sp>
        <p:nvSpPr>
          <p:cNvPr id="2051" name="Text Placeholder 2">
            <a:extLst>
              <a:ext uri="{FF2B5EF4-FFF2-40B4-BE49-F238E27FC236}">
                <a16:creationId xmlns:a16="http://schemas.microsoft.com/office/drawing/2014/main" id="{06FF20AE-9D26-43D9-A745-27A4510B909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a-GE"/>
              <a:t>Click to edit Master text styles</a:t>
            </a:r>
          </a:p>
          <a:p>
            <a:pPr lvl="1"/>
            <a:r>
              <a:rPr lang="en-US" altLang="ka-GE"/>
              <a:t>Second level</a:t>
            </a:r>
          </a:p>
          <a:p>
            <a:pPr lvl="2"/>
            <a:r>
              <a:rPr lang="en-US" altLang="ka-GE"/>
              <a:t>Third level</a:t>
            </a:r>
          </a:p>
          <a:p>
            <a:pPr lvl="3"/>
            <a:r>
              <a:rPr lang="en-US" altLang="ka-GE"/>
              <a:t>Fourth level</a:t>
            </a:r>
          </a:p>
          <a:p>
            <a:pPr lvl="4"/>
            <a:r>
              <a:rPr lang="en-US" altLang="ka-GE"/>
              <a:t>Fifth level</a:t>
            </a:r>
          </a:p>
        </p:txBody>
      </p:sp>
      <p:sp>
        <p:nvSpPr>
          <p:cNvPr id="6" name="Slide Number Placeholder 5">
            <a:extLst>
              <a:ext uri="{FF2B5EF4-FFF2-40B4-BE49-F238E27FC236}">
                <a16:creationId xmlns:a16="http://schemas.microsoft.com/office/drawing/2014/main" id="{791015A6-325C-4710-8C53-C559AF5CB66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D73ADF77-D2B7-4F60-B7A3-EB9C3E47F24C}" type="slidenum">
              <a:rPr lang="en-US"/>
              <a:pPr>
                <a:defRPr/>
              </a:pPr>
              <a:t>‹#›</a:t>
            </a:fld>
            <a:endParaRPr lang="en-US"/>
          </a:p>
        </p:txBody>
      </p:sp>
    </p:spTree>
    <p:extLst>
      <p:ext uri="{BB962C8B-B14F-4D97-AF65-F5344CB8AC3E}">
        <p14:creationId xmlns:p14="http://schemas.microsoft.com/office/powerpoint/2010/main" val="113247246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l" defTabSz="685800" rtl="0" eaLnBrk="0" fontAlgn="base" hangingPunct="0">
        <a:lnSpc>
          <a:spcPct val="90000"/>
        </a:lnSpc>
        <a:spcBef>
          <a:spcPct val="0"/>
        </a:spcBef>
        <a:spcAft>
          <a:spcPct val="0"/>
        </a:spcAft>
        <a:defRPr lang="en-US" sz="3300" kern="1200">
          <a:solidFill>
            <a:srgbClr val="58595B"/>
          </a:solidFill>
          <a:latin typeface="Myriad Pro" charset="0"/>
          <a:ea typeface="Myriad Pro" charset="0"/>
          <a:cs typeface="Myriad Pro" charset="0"/>
        </a:defRPr>
      </a:lvl1pPr>
      <a:lvl2pPr algn="l" defTabSz="685800" rtl="0" eaLnBrk="0" fontAlgn="base" hangingPunct="0">
        <a:lnSpc>
          <a:spcPct val="90000"/>
        </a:lnSpc>
        <a:spcBef>
          <a:spcPct val="0"/>
        </a:spcBef>
        <a:spcAft>
          <a:spcPct val="0"/>
        </a:spcAft>
        <a:defRPr sz="3300">
          <a:solidFill>
            <a:srgbClr val="58595B"/>
          </a:solidFill>
          <a:latin typeface="Myriad Pro"/>
          <a:ea typeface="Myriad Pro"/>
          <a:cs typeface="Myriad Pro"/>
        </a:defRPr>
      </a:lvl2pPr>
      <a:lvl3pPr algn="l" defTabSz="685800" rtl="0" eaLnBrk="0" fontAlgn="base" hangingPunct="0">
        <a:lnSpc>
          <a:spcPct val="90000"/>
        </a:lnSpc>
        <a:spcBef>
          <a:spcPct val="0"/>
        </a:spcBef>
        <a:spcAft>
          <a:spcPct val="0"/>
        </a:spcAft>
        <a:defRPr sz="3300">
          <a:solidFill>
            <a:srgbClr val="58595B"/>
          </a:solidFill>
          <a:latin typeface="Myriad Pro"/>
          <a:ea typeface="Myriad Pro"/>
          <a:cs typeface="Myriad Pro"/>
        </a:defRPr>
      </a:lvl3pPr>
      <a:lvl4pPr algn="l" defTabSz="685800" rtl="0" eaLnBrk="0" fontAlgn="base" hangingPunct="0">
        <a:lnSpc>
          <a:spcPct val="90000"/>
        </a:lnSpc>
        <a:spcBef>
          <a:spcPct val="0"/>
        </a:spcBef>
        <a:spcAft>
          <a:spcPct val="0"/>
        </a:spcAft>
        <a:defRPr sz="3300">
          <a:solidFill>
            <a:srgbClr val="58595B"/>
          </a:solidFill>
          <a:latin typeface="Myriad Pro"/>
          <a:ea typeface="Myriad Pro"/>
          <a:cs typeface="Myriad Pro"/>
        </a:defRPr>
      </a:lvl4pPr>
      <a:lvl5pPr algn="l" defTabSz="685800" rtl="0" eaLnBrk="0" fontAlgn="base" hangingPunct="0">
        <a:lnSpc>
          <a:spcPct val="90000"/>
        </a:lnSpc>
        <a:spcBef>
          <a:spcPct val="0"/>
        </a:spcBef>
        <a:spcAft>
          <a:spcPct val="0"/>
        </a:spcAft>
        <a:defRPr sz="3300">
          <a:solidFill>
            <a:srgbClr val="58595B"/>
          </a:solidFill>
          <a:latin typeface="Myriad Pro"/>
          <a:ea typeface="Myriad Pro"/>
          <a:cs typeface="Myriad Pro"/>
        </a:defRPr>
      </a:lvl5pPr>
      <a:lvl6pPr marL="457200" algn="l" defTabSz="685800" rtl="0" fontAlgn="base">
        <a:lnSpc>
          <a:spcPct val="90000"/>
        </a:lnSpc>
        <a:spcBef>
          <a:spcPct val="0"/>
        </a:spcBef>
        <a:spcAft>
          <a:spcPct val="0"/>
        </a:spcAft>
        <a:defRPr sz="3300">
          <a:solidFill>
            <a:srgbClr val="58595B"/>
          </a:solidFill>
          <a:latin typeface="Myriad Pro"/>
          <a:ea typeface="Myriad Pro"/>
          <a:cs typeface="Myriad Pro"/>
        </a:defRPr>
      </a:lvl6pPr>
      <a:lvl7pPr marL="914400" algn="l" defTabSz="685800" rtl="0" fontAlgn="base">
        <a:lnSpc>
          <a:spcPct val="90000"/>
        </a:lnSpc>
        <a:spcBef>
          <a:spcPct val="0"/>
        </a:spcBef>
        <a:spcAft>
          <a:spcPct val="0"/>
        </a:spcAft>
        <a:defRPr sz="3300">
          <a:solidFill>
            <a:srgbClr val="58595B"/>
          </a:solidFill>
          <a:latin typeface="Myriad Pro"/>
          <a:ea typeface="Myriad Pro"/>
          <a:cs typeface="Myriad Pro"/>
        </a:defRPr>
      </a:lvl7pPr>
      <a:lvl8pPr marL="1371600" algn="l" defTabSz="685800" rtl="0" fontAlgn="base">
        <a:lnSpc>
          <a:spcPct val="90000"/>
        </a:lnSpc>
        <a:spcBef>
          <a:spcPct val="0"/>
        </a:spcBef>
        <a:spcAft>
          <a:spcPct val="0"/>
        </a:spcAft>
        <a:defRPr sz="3300">
          <a:solidFill>
            <a:srgbClr val="58595B"/>
          </a:solidFill>
          <a:latin typeface="Myriad Pro"/>
          <a:ea typeface="Myriad Pro"/>
          <a:cs typeface="Myriad Pro"/>
        </a:defRPr>
      </a:lvl8pPr>
      <a:lvl9pPr marL="1828800" algn="l" defTabSz="685800" rtl="0" fontAlgn="base">
        <a:lnSpc>
          <a:spcPct val="90000"/>
        </a:lnSpc>
        <a:spcBef>
          <a:spcPct val="0"/>
        </a:spcBef>
        <a:spcAft>
          <a:spcPct val="0"/>
        </a:spcAft>
        <a:defRPr sz="3300">
          <a:solidFill>
            <a:srgbClr val="58595B"/>
          </a:solidFill>
          <a:latin typeface="Myriad Pro"/>
          <a:ea typeface="Myriad Pro"/>
          <a:cs typeface="Myriad Pro"/>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lang="en-US" sz="2100" kern="1200">
          <a:solidFill>
            <a:srgbClr val="A5A2A4"/>
          </a:solidFill>
          <a:latin typeface="Myriad Pro Light" charset="0"/>
          <a:ea typeface="Myriad Pro Light" charset="0"/>
          <a:cs typeface="Myriad Pro Light"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lang="en-US" kern="1200" dirty="0">
          <a:solidFill>
            <a:srgbClr val="A5A2A4"/>
          </a:solidFill>
          <a:latin typeface="Myriad Pro Light" charset="0"/>
          <a:ea typeface="Myriad Pro Light" charset="0"/>
          <a:cs typeface="Myriad Pro Light"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lang="en-US" sz="1500" kern="1200" dirty="0">
          <a:solidFill>
            <a:srgbClr val="A5A2A4"/>
          </a:solidFill>
          <a:latin typeface="Myriad Pro Light" charset="0"/>
          <a:ea typeface="Myriad Pro Light" charset="0"/>
          <a:cs typeface="Myriad Pro Light"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lang="en-US" sz="1300" kern="1200" dirty="0">
          <a:solidFill>
            <a:srgbClr val="A5A2A4"/>
          </a:solidFill>
          <a:latin typeface="Myriad Pro Light" charset="0"/>
          <a:ea typeface="Myriad Pro Light" charset="0"/>
          <a:cs typeface="Myriad Pro Light"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lang="en-US" sz="1300" kern="1200" dirty="0">
          <a:solidFill>
            <a:srgbClr val="A5A2A4"/>
          </a:solidFill>
          <a:latin typeface="Myriad Pro Light" charset="0"/>
          <a:ea typeface="Myriad Pro Light" charset="0"/>
          <a:cs typeface="Myriad Pro Light"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66154A3-0810-4A63-B2D4-A1D53398A3D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a-GE"/>
              <a:t>Click to edit Master title style</a:t>
            </a:r>
          </a:p>
        </p:txBody>
      </p:sp>
      <p:sp>
        <p:nvSpPr>
          <p:cNvPr id="4099" name="Text Placeholder 2">
            <a:extLst>
              <a:ext uri="{FF2B5EF4-FFF2-40B4-BE49-F238E27FC236}">
                <a16:creationId xmlns:a16="http://schemas.microsoft.com/office/drawing/2014/main" id="{B4D96C7C-2A00-466F-A34A-A1B085BB020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a-GE"/>
              <a:t>Edit Master text styles</a:t>
            </a:r>
          </a:p>
          <a:p>
            <a:pPr lvl="1"/>
            <a:r>
              <a:rPr lang="en-US" altLang="ka-GE"/>
              <a:t>Second level</a:t>
            </a:r>
          </a:p>
          <a:p>
            <a:pPr lvl="2"/>
            <a:r>
              <a:rPr lang="en-US" altLang="ka-GE"/>
              <a:t>Third level</a:t>
            </a:r>
          </a:p>
          <a:p>
            <a:pPr lvl="3"/>
            <a:r>
              <a:rPr lang="en-US" altLang="ka-GE"/>
              <a:t>Fourth level</a:t>
            </a:r>
          </a:p>
          <a:p>
            <a:pPr lvl="4"/>
            <a:r>
              <a:rPr lang="en-US" altLang="ka-GE"/>
              <a:t>Fifth level</a:t>
            </a:r>
          </a:p>
        </p:txBody>
      </p:sp>
      <p:sp>
        <p:nvSpPr>
          <p:cNvPr id="4" name="Date Placeholder 3">
            <a:extLst>
              <a:ext uri="{FF2B5EF4-FFF2-40B4-BE49-F238E27FC236}">
                <a16:creationId xmlns:a16="http://schemas.microsoft.com/office/drawing/2014/main" id="{8A8B77F5-A462-4386-8EA9-A0E3B1106F8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26F9A27-440C-457E-9760-23CFED23CA64}" type="datetimeFigureOut">
              <a:rPr lang="en-US"/>
              <a:pPr>
                <a:defRPr/>
              </a:pPr>
              <a:t>6/2/2020</a:t>
            </a:fld>
            <a:endParaRPr lang="en-US"/>
          </a:p>
        </p:txBody>
      </p:sp>
      <p:sp>
        <p:nvSpPr>
          <p:cNvPr id="5" name="Footer Placeholder 4">
            <a:extLst>
              <a:ext uri="{FF2B5EF4-FFF2-40B4-BE49-F238E27FC236}">
                <a16:creationId xmlns:a16="http://schemas.microsoft.com/office/drawing/2014/main" id="{038DC4EF-EBDE-44F4-91CE-5F31E850985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E8F4E62-41E1-48C9-992C-E9079C4F7A9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D74C4F7-4DF9-40FF-B204-A3BE063F6D4C}" type="slidenum">
              <a:rPr lang="en-US"/>
              <a:pPr>
                <a:defRPr/>
              </a:pPr>
              <a:t>‹#›</a:t>
            </a:fld>
            <a:endParaRPr lang="en-US"/>
          </a:p>
        </p:txBody>
      </p:sp>
    </p:spTree>
    <p:extLst>
      <p:ext uri="{BB962C8B-B14F-4D97-AF65-F5344CB8AC3E}">
        <p14:creationId xmlns:p14="http://schemas.microsoft.com/office/powerpoint/2010/main" val="21657437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6" r:id="rId12"/>
    <p:sldLayoutId id="2147483719" r:id="rId13"/>
    <p:sldLayoutId id="2147483720" r:id="rId14"/>
    <p:sldLayoutId id="2147483721" r:id="rId1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66154A3-0810-4A63-B2D4-A1D53398A3D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a-GE"/>
              <a:t>Click to edit Master title style</a:t>
            </a:r>
          </a:p>
        </p:txBody>
      </p:sp>
      <p:sp>
        <p:nvSpPr>
          <p:cNvPr id="4099" name="Text Placeholder 2">
            <a:extLst>
              <a:ext uri="{FF2B5EF4-FFF2-40B4-BE49-F238E27FC236}">
                <a16:creationId xmlns:a16="http://schemas.microsoft.com/office/drawing/2014/main" id="{B4D96C7C-2A00-466F-A34A-A1B085BB020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a-GE"/>
              <a:t>Edit Master text styles</a:t>
            </a:r>
          </a:p>
          <a:p>
            <a:pPr lvl="1"/>
            <a:r>
              <a:rPr lang="en-US" altLang="ka-GE"/>
              <a:t>Second level</a:t>
            </a:r>
          </a:p>
          <a:p>
            <a:pPr lvl="2"/>
            <a:r>
              <a:rPr lang="en-US" altLang="ka-GE"/>
              <a:t>Third level</a:t>
            </a:r>
          </a:p>
          <a:p>
            <a:pPr lvl="3"/>
            <a:r>
              <a:rPr lang="en-US" altLang="ka-GE"/>
              <a:t>Fourth level</a:t>
            </a:r>
          </a:p>
          <a:p>
            <a:pPr lvl="4"/>
            <a:r>
              <a:rPr lang="en-US" altLang="ka-GE"/>
              <a:t>Fifth level</a:t>
            </a:r>
          </a:p>
        </p:txBody>
      </p:sp>
      <p:sp>
        <p:nvSpPr>
          <p:cNvPr id="4" name="Date Placeholder 3">
            <a:extLst>
              <a:ext uri="{FF2B5EF4-FFF2-40B4-BE49-F238E27FC236}">
                <a16:creationId xmlns:a16="http://schemas.microsoft.com/office/drawing/2014/main" id="{8A8B77F5-A462-4386-8EA9-A0E3B1106F8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26F9A27-440C-457E-9760-23CFED23CA64}" type="datetimeFigureOut">
              <a:rPr lang="en-US"/>
              <a:pPr>
                <a:defRPr/>
              </a:pPr>
              <a:t>6/2/2020</a:t>
            </a:fld>
            <a:endParaRPr lang="en-US"/>
          </a:p>
        </p:txBody>
      </p:sp>
      <p:sp>
        <p:nvSpPr>
          <p:cNvPr id="5" name="Footer Placeholder 4">
            <a:extLst>
              <a:ext uri="{FF2B5EF4-FFF2-40B4-BE49-F238E27FC236}">
                <a16:creationId xmlns:a16="http://schemas.microsoft.com/office/drawing/2014/main" id="{038DC4EF-EBDE-44F4-91CE-5F31E850985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E8F4E62-41E1-48C9-992C-E9079C4F7A9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D74C4F7-4DF9-40FF-B204-A3BE063F6D4C}" type="slidenum">
              <a:rPr lang="en-US"/>
              <a:pPr>
                <a:defRPr/>
              </a:pPr>
              <a:t>‹#›</a:t>
            </a:fld>
            <a:endParaRPr lang="en-US"/>
          </a:p>
        </p:txBody>
      </p:sp>
    </p:spTree>
    <p:extLst>
      <p:ext uri="{BB962C8B-B14F-4D97-AF65-F5344CB8AC3E}">
        <p14:creationId xmlns:p14="http://schemas.microsoft.com/office/powerpoint/2010/main" val="324287885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72C0D5-EB29-4F43-9E7E-98B415EC923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a-GE"/>
              <a:t>Click to edit Master title style</a:t>
            </a:r>
          </a:p>
        </p:txBody>
      </p:sp>
      <p:sp>
        <p:nvSpPr>
          <p:cNvPr id="1027" name="Text Placeholder 2">
            <a:extLst>
              <a:ext uri="{FF2B5EF4-FFF2-40B4-BE49-F238E27FC236}">
                <a16:creationId xmlns:a16="http://schemas.microsoft.com/office/drawing/2014/main" id="{DB13FD6B-F761-4553-B002-DF44F3D6DC2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a-GE"/>
              <a:t>Click to edit Master text styles</a:t>
            </a:r>
          </a:p>
          <a:p>
            <a:pPr lvl="1"/>
            <a:r>
              <a:rPr lang="en-US" altLang="ka-GE"/>
              <a:t>Second level</a:t>
            </a:r>
          </a:p>
          <a:p>
            <a:pPr lvl="2"/>
            <a:r>
              <a:rPr lang="en-US" altLang="ka-GE"/>
              <a:t>Third level</a:t>
            </a:r>
          </a:p>
          <a:p>
            <a:pPr lvl="3"/>
            <a:r>
              <a:rPr lang="en-US" altLang="ka-GE"/>
              <a:t>Fourth level</a:t>
            </a:r>
          </a:p>
          <a:p>
            <a:pPr lvl="4"/>
            <a:r>
              <a:rPr lang="en-US" altLang="ka-GE"/>
              <a:t>Fifth level</a:t>
            </a:r>
          </a:p>
        </p:txBody>
      </p:sp>
      <p:sp>
        <p:nvSpPr>
          <p:cNvPr id="6" name="Slide Number Placeholder 5">
            <a:extLst>
              <a:ext uri="{FF2B5EF4-FFF2-40B4-BE49-F238E27FC236}">
                <a16:creationId xmlns:a16="http://schemas.microsoft.com/office/drawing/2014/main" id="{A8E465D6-4EF0-4B66-B33F-4A386FD68C1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Acrom "/>
              </a:defRPr>
            </a:lvl1pPr>
          </a:lstStyle>
          <a:p>
            <a:pPr>
              <a:defRPr/>
            </a:pPr>
            <a:fld id="{0421C208-2EF4-441C-8773-374609514397}" type="slidenum">
              <a:rPr lang="en-US"/>
              <a:pPr>
                <a:defRPr/>
              </a:pPr>
              <a:t>‹#›</a:t>
            </a:fld>
            <a:endParaRPr lang="en-US"/>
          </a:p>
        </p:txBody>
      </p:sp>
      <p:cxnSp>
        <p:nvCxnSpPr>
          <p:cNvPr id="5" name="Straight Connector 4">
            <a:extLst>
              <a:ext uri="{FF2B5EF4-FFF2-40B4-BE49-F238E27FC236}">
                <a16:creationId xmlns:a16="http://schemas.microsoft.com/office/drawing/2014/main" id="{D4E701E4-71D1-4B51-98FB-E9B083BD5874}"/>
              </a:ext>
            </a:extLst>
          </p:cNvPr>
          <p:cNvCxnSpPr/>
          <p:nvPr userDrawn="1"/>
        </p:nvCxnSpPr>
        <p:spPr>
          <a:xfrm>
            <a:off x="628650" y="6354763"/>
            <a:ext cx="7886700" cy="0"/>
          </a:xfrm>
          <a:prstGeom prst="line">
            <a:avLst/>
          </a:prstGeom>
          <a:ln w="3175">
            <a:solidFill>
              <a:srgbClr val="A5A2A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043950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Lst>
  <p:hf hdr="0" ftr="0" dt="0"/>
  <p:txStyles>
    <p:titleStyle>
      <a:lvl1pPr algn="l" defTabSz="685800" rtl="0" eaLnBrk="0" fontAlgn="base" hangingPunct="0">
        <a:lnSpc>
          <a:spcPct val="90000"/>
        </a:lnSpc>
        <a:spcBef>
          <a:spcPct val="0"/>
        </a:spcBef>
        <a:spcAft>
          <a:spcPct val="0"/>
        </a:spcAft>
        <a:defRPr lang="en-US" sz="3300" kern="1200">
          <a:solidFill>
            <a:srgbClr val="58595B"/>
          </a:solidFill>
          <a:latin typeface="Acrom "/>
          <a:ea typeface="Acrom "/>
          <a:cs typeface="Acrom "/>
        </a:defRPr>
      </a:lvl1pPr>
      <a:lvl2pPr algn="l" defTabSz="685800" rtl="0" eaLnBrk="0" fontAlgn="base" hangingPunct="0">
        <a:lnSpc>
          <a:spcPct val="90000"/>
        </a:lnSpc>
        <a:spcBef>
          <a:spcPct val="0"/>
        </a:spcBef>
        <a:spcAft>
          <a:spcPct val="0"/>
        </a:spcAft>
        <a:defRPr sz="3300">
          <a:solidFill>
            <a:srgbClr val="58595B"/>
          </a:solidFill>
          <a:latin typeface="Acrom "/>
          <a:ea typeface="Acrom "/>
          <a:cs typeface="Acrom "/>
        </a:defRPr>
      </a:lvl2pPr>
      <a:lvl3pPr algn="l" defTabSz="685800" rtl="0" eaLnBrk="0" fontAlgn="base" hangingPunct="0">
        <a:lnSpc>
          <a:spcPct val="90000"/>
        </a:lnSpc>
        <a:spcBef>
          <a:spcPct val="0"/>
        </a:spcBef>
        <a:spcAft>
          <a:spcPct val="0"/>
        </a:spcAft>
        <a:defRPr sz="3300">
          <a:solidFill>
            <a:srgbClr val="58595B"/>
          </a:solidFill>
          <a:latin typeface="Acrom "/>
          <a:ea typeface="Acrom "/>
          <a:cs typeface="Acrom "/>
        </a:defRPr>
      </a:lvl3pPr>
      <a:lvl4pPr algn="l" defTabSz="685800" rtl="0" eaLnBrk="0" fontAlgn="base" hangingPunct="0">
        <a:lnSpc>
          <a:spcPct val="90000"/>
        </a:lnSpc>
        <a:spcBef>
          <a:spcPct val="0"/>
        </a:spcBef>
        <a:spcAft>
          <a:spcPct val="0"/>
        </a:spcAft>
        <a:defRPr sz="3300">
          <a:solidFill>
            <a:srgbClr val="58595B"/>
          </a:solidFill>
          <a:latin typeface="Acrom "/>
          <a:ea typeface="Acrom "/>
          <a:cs typeface="Acrom "/>
        </a:defRPr>
      </a:lvl4pPr>
      <a:lvl5pPr algn="l" defTabSz="685800" rtl="0" eaLnBrk="0" fontAlgn="base" hangingPunct="0">
        <a:lnSpc>
          <a:spcPct val="90000"/>
        </a:lnSpc>
        <a:spcBef>
          <a:spcPct val="0"/>
        </a:spcBef>
        <a:spcAft>
          <a:spcPct val="0"/>
        </a:spcAft>
        <a:defRPr sz="3300">
          <a:solidFill>
            <a:srgbClr val="58595B"/>
          </a:solidFill>
          <a:latin typeface="Acrom "/>
          <a:ea typeface="Acrom "/>
          <a:cs typeface="Acrom "/>
        </a:defRPr>
      </a:lvl5pPr>
      <a:lvl6pPr marL="457200" algn="l" defTabSz="685800" rtl="0" fontAlgn="base">
        <a:lnSpc>
          <a:spcPct val="90000"/>
        </a:lnSpc>
        <a:spcBef>
          <a:spcPct val="0"/>
        </a:spcBef>
        <a:spcAft>
          <a:spcPct val="0"/>
        </a:spcAft>
        <a:defRPr sz="3300">
          <a:solidFill>
            <a:srgbClr val="58595B"/>
          </a:solidFill>
          <a:latin typeface="Acrom "/>
          <a:ea typeface="Acrom "/>
          <a:cs typeface="Acrom "/>
        </a:defRPr>
      </a:lvl6pPr>
      <a:lvl7pPr marL="914400" algn="l" defTabSz="685800" rtl="0" fontAlgn="base">
        <a:lnSpc>
          <a:spcPct val="90000"/>
        </a:lnSpc>
        <a:spcBef>
          <a:spcPct val="0"/>
        </a:spcBef>
        <a:spcAft>
          <a:spcPct val="0"/>
        </a:spcAft>
        <a:defRPr sz="3300">
          <a:solidFill>
            <a:srgbClr val="58595B"/>
          </a:solidFill>
          <a:latin typeface="Acrom "/>
          <a:ea typeface="Acrom "/>
          <a:cs typeface="Acrom "/>
        </a:defRPr>
      </a:lvl7pPr>
      <a:lvl8pPr marL="1371600" algn="l" defTabSz="685800" rtl="0" fontAlgn="base">
        <a:lnSpc>
          <a:spcPct val="90000"/>
        </a:lnSpc>
        <a:spcBef>
          <a:spcPct val="0"/>
        </a:spcBef>
        <a:spcAft>
          <a:spcPct val="0"/>
        </a:spcAft>
        <a:defRPr sz="3300">
          <a:solidFill>
            <a:srgbClr val="58595B"/>
          </a:solidFill>
          <a:latin typeface="Acrom "/>
          <a:ea typeface="Acrom "/>
          <a:cs typeface="Acrom "/>
        </a:defRPr>
      </a:lvl8pPr>
      <a:lvl9pPr marL="1828800" algn="l" defTabSz="685800" rtl="0" fontAlgn="base">
        <a:lnSpc>
          <a:spcPct val="90000"/>
        </a:lnSpc>
        <a:spcBef>
          <a:spcPct val="0"/>
        </a:spcBef>
        <a:spcAft>
          <a:spcPct val="0"/>
        </a:spcAft>
        <a:defRPr sz="3300">
          <a:solidFill>
            <a:srgbClr val="58595B"/>
          </a:solidFill>
          <a:latin typeface="Acrom "/>
          <a:ea typeface="Acrom "/>
          <a:cs typeface="Acrom "/>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lang="en-US" sz="2100" kern="1200">
          <a:solidFill>
            <a:srgbClr val="A5A2A4"/>
          </a:solidFill>
          <a:latin typeface="Acrom "/>
          <a:ea typeface="Acrom "/>
          <a:cs typeface="Acrom "/>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lang="en-US" kern="1200" dirty="0">
          <a:solidFill>
            <a:srgbClr val="A5A2A4"/>
          </a:solidFill>
          <a:latin typeface="Acrom "/>
          <a:ea typeface="Acrom "/>
          <a:cs typeface="Acrom "/>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lang="en-US" sz="1500" kern="1200" dirty="0">
          <a:solidFill>
            <a:srgbClr val="A5A2A4"/>
          </a:solidFill>
          <a:latin typeface="Acrom "/>
          <a:ea typeface="Acrom "/>
          <a:cs typeface="Acrom "/>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lang="en-US" sz="1300" kern="1200" dirty="0">
          <a:solidFill>
            <a:srgbClr val="A5A2A4"/>
          </a:solidFill>
          <a:latin typeface="Acrom "/>
          <a:ea typeface="Acrom "/>
          <a:cs typeface="Acrom "/>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lang="en-US" sz="1300" kern="1200" dirty="0">
          <a:solidFill>
            <a:srgbClr val="A5A2A4"/>
          </a:solidFill>
          <a:latin typeface="Acrom "/>
          <a:ea typeface="Acrom "/>
          <a:cs typeface="Acrom "/>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66154A3-0810-4A63-B2D4-A1D53398A3D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a-GE"/>
              <a:t>Click to edit Master title style</a:t>
            </a:r>
          </a:p>
        </p:txBody>
      </p:sp>
      <p:sp>
        <p:nvSpPr>
          <p:cNvPr id="4099" name="Text Placeholder 2">
            <a:extLst>
              <a:ext uri="{FF2B5EF4-FFF2-40B4-BE49-F238E27FC236}">
                <a16:creationId xmlns:a16="http://schemas.microsoft.com/office/drawing/2014/main" id="{B4D96C7C-2A00-466F-A34A-A1B085BB020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a-GE"/>
              <a:t>Edit Master text styles</a:t>
            </a:r>
          </a:p>
          <a:p>
            <a:pPr lvl="1"/>
            <a:r>
              <a:rPr lang="en-US" altLang="ka-GE"/>
              <a:t>Second level</a:t>
            </a:r>
          </a:p>
          <a:p>
            <a:pPr lvl="2"/>
            <a:r>
              <a:rPr lang="en-US" altLang="ka-GE"/>
              <a:t>Third level</a:t>
            </a:r>
          </a:p>
          <a:p>
            <a:pPr lvl="3"/>
            <a:r>
              <a:rPr lang="en-US" altLang="ka-GE"/>
              <a:t>Fourth level</a:t>
            </a:r>
          </a:p>
          <a:p>
            <a:pPr lvl="4"/>
            <a:r>
              <a:rPr lang="en-US" altLang="ka-GE"/>
              <a:t>Fifth level</a:t>
            </a:r>
          </a:p>
        </p:txBody>
      </p:sp>
      <p:sp>
        <p:nvSpPr>
          <p:cNvPr id="4" name="Date Placeholder 3">
            <a:extLst>
              <a:ext uri="{FF2B5EF4-FFF2-40B4-BE49-F238E27FC236}">
                <a16:creationId xmlns:a16="http://schemas.microsoft.com/office/drawing/2014/main" id="{8A8B77F5-A462-4386-8EA9-A0E3B1106F8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26F9A27-440C-457E-9760-23CFED23CA64}" type="datetimeFigureOut">
              <a:rPr lang="en-US"/>
              <a:pPr>
                <a:defRPr/>
              </a:pPr>
              <a:t>6/2/2020</a:t>
            </a:fld>
            <a:endParaRPr lang="en-US"/>
          </a:p>
        </p:txBody>
      </p:sp>
      <p:sp>
        <p:nvSpPr>
          <p:cNvPr id="5" name="Footer Placeholder 4">
            <a:extLst>
              <a:ext uri="{FF2B5EF4-FFF2-40B4-BE49-F238E27FC236}">
                <a16:creationId xmlns:a16="http://schemas.microsoft.com/office/drawing/2014/main" id="{038DC4EF-EBDE-44F4-91CE-5F31E850985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E8F4E62-41E1-48C9-992C-E9079C4F7A9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D74C4F7-4DF9-40FF-B204-A3BE063F6D4C}" type="slidenum">
              <a:rPr lang="en-US"/>
              <a:pPr>
                <a:defRPr/>
              </a:pPr>
              <a:t>‹#›</a:t>
            </a:fld>
            <a:endParaRPr lang="en-US"/>
          </a:p>
        </p:txBody>
      </p:sp>
    </p:spTree>
    <p:extLst>
      <p:ext uri="{BB962C8B-B14F-4D97-AF65-F5344CB8AC3E}">
        <p14:creationId xmlns:p14="http://schemas.microsoft.com/office/powerpoint/2010/main" val="118518117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66154A3-0810-4A63-B2D4-A1D53398A3D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a-GE"/>
              <a:t>Click to edit Master title style</a:t>
            </a:r>
          </a:p>
        </p:txBody>
      </p:sp>
      <p:sp>
        <p:nvSpPr>
          <p:cNvPr id="4099" name="Text Placeholder 2">
            <a:extLst>
              <a:ext uri="{FF2B5EF4-FFF2-40B4-BE49-F238E27FC236}">
                <a16:creationId xmlns:a16="http://schemas.microsoft.com/office/drawing/2014/main" id="{B4D96C7C-2A00-466F-A34A-A1B085BB020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a-GE"/>
              <a:t>Edit Master text styles</a:t>
            </a:r>
          </a:p>
          <a:p>
            <a:pPr lvl="1"/>
            <a:r>
              <a:rPr lang="en-US" altLang="ka-GE"/>
              <a:t>Second level</a:t>
            </a:r>
          </a:p>
          <a:p>
            <a:pPr lvl="2"/>
            <a:r>
              <a:rPr lang="en-US" altLang="ka-GE"/>
              <a:t>Third level</a:t>
            </a:r>
          </a:p>
          <a:p>
            <a:pPr lvl="3"/>
            <a:r>
              <a:rPr lang="en-US" altLang="ka-GE"/>
              <a:t>Fourth level</a:t>
            </a:r>
          </a:p>
          <a:p>
            <a:pPr lvl="4"/>
            <a:r>
              <a:rPr lang="en-US" altLang="ka-GE"/>
              <a:t>Fifth level</a:t>
            </a:r>
          </a:p>
        </p:txBody>
      </p:sp>
      <p:sp>
        <p:nvSpPr>
          <p:cNvPr id="4" name="Date Placeholder 3">
            <a:extLst>
              <a:ext uri="{FF2B5EF4-FFF2-40B4-BE49-F238E27FC236}">
                <a16:creationId xmlns:a16="http://schemas.microsoft.com/office/drawing/2014/main" id="{8A8B77F5-A462-4386-8EA9-A0E3B1106F8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26F9A27-440C-457E-9760-23CFED23CA64}" type="datetimeFigureOut">
              <a:rPr lang="en-US"/>
              <a:pPr>
                <a:defRPr/>
              </a:pPr>
              <a:t>6/2/2020</a:t>
            </a:fld>
            <a:endParaRPr lang="en-US"/>
          </a:p>
        </p:txBody>
      </p:sp>
      <p:sp>
        <p:nvSpPr>
          <p:cNvPr id="5" name="Footer Placeholder 4">
            <a:extLst>
              <a:ext uri="{FF2B5EF4-FFF2-40B4-BE49-F238E27FC236}">
                <a16:creationId xmlns:a16="http://schemas.microsoft.com/office/drawing/2014/main" id="{038DC4EF-EBDE-44F4-91CE-5F31E850985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E8F4E62-41E1-48C9-992C-E9079C4F7A9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D74C4F7-4DF9-40FF-B204-A3BE063F6D4C}" type="slidenum">
              <a:rPr lang="en-US"/>
              <a:pPr>
                <a:defRPr/>
              </a:pPr>
              <a:t>‹#›</a:t>
            </a:fld>
            <a:endParaRPr lang="en-US"/>
          </a:p>
        </p:txBody>
      </p:sp>
    </p:spTree>
    <p:extLst>
      <p:ext uri="{BB962C8B-B14F-4D97-AF65-F5344CB8AC3E}">
        <p14:creationId xmlns:p14="http://schemas.microsoft.com/office/powerpoint/2010/main" val="79605392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800" r:id="rId13"/>
    <p:sldLayoutId id="2147483801" r:id="rId14"/>
    <p:sldLayoutId id="2147483803" r:id="rId15"/>
    <p:sldLayoutId id="2147483804" r:id="rId16"/>
    <p:sldLayoutId id="2147483805" r:id="rId17"/>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8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10.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10.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ogo_new.avi">
            <a:hlinkClick r:id="" action="ppaction://media"/>
            <a:extLst>
              <a:ext uri="{FF2B5EF4-FFF2-40B4-BE49-F238E27FC236}">
                <a16:creationId xmlns:a16="http://schemas.microsoft.com/office/drawing/2014/main" id="{74C7FF01-E0C7-4B46-BED7-83D5B8E1F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2870200"/>
            <a:ext cx="7205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9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E5E5CD-A195-47F8-A99E-102D5362689C}"/>
              </a:ext>
            </a:extLst>
          </p:cNvPr>
          <p:cNvSpPr txBox="1"/>
          <p:nvPr/>
        </p:nvSpPr>
        <p:spPr>
          <a:xfrm>
            <a:off x="380417" y="506936"/>
            <a:ext cx="7117777" cy="424732"/>
          </a:xfrm>
          <a:prstGeom prst="rect">
            <a:avLst/>
          </a:prstGeom>
          <a:noFill/>
        </p:spPr>
        <p:txBody>
          <a:bodyPr wrap="square" rtlCol="0">
            <a:spAutoFit/>
          </a:bodyPr>
          <a:lstStyle/>
          <a:p>
            <a:pPr>
              <a:lnSpc>
                <a:spcPct val="90000"/>
              </a:lnSpc>
              <a:spcBef>
                <a:spcPct val="0"/>
              </a:spcBef>
            </a:pPr>
            <a:r>
              <a:rPr lang="en-GB" sz="2400" dirty="0">
                <a:solidFill>
                  <a:schemeClr val="bg1"/>
                </a:solidFill>
                <a:latin typeface="Acrom" panose="00000500000000000000" pitchFamily="50" charset="0"/>
              </a:rPr>
              <a:t>Body Excellence method – Technique description:</a:t>
            </a:r>
            <a:endParaRPr lang="ru-RU" sz="2400" dirty="0">
              <a:solidFill>
                <a:srgbClr val="FF0000"/>
              </a:solidFill>
              <a:latin typeface="Acrom" panose="00000500000000000000" pitchFamily="50" charset="0"/>
            </a:endParaRPr>
          </a:p>
        </p:txBody>
      </p:sp>
      <p:pic>
        <p:nvPicPr>
          <p:cNvPr id="7" name="Picture 6" descr="A close up of a person&#10;&#10;Description generated with high confidence">
            <a:extLst>
              <a:ext uri="{FF2B5EF4-FFF2-40B4-BE49-F238E27FC236}">
                <a16:creationId xmlns:a16="http://schemas.microsoft.com/office/drawing/2014/main" id="{C486FA24-44A4-4C0E-BA13-B0ABD1743378}"/>
              </a:ext>
            </a:extLst>
          </p:cNvPr>
          <p:cNvPicPr>
            <a:picLocks noChangeAspect="1"/>
          </p:cNvPicPr>
          <p:nvPr/>
        </p:nvPicPr>
        <p:blipFill>
          <a:blip r:embed="rId3"/>
          <a:stretch>
            <a:fillRect/>
          </a:stretch>
        </p:blipFill>
        <p:spPr>
          <a:xfrm>
            <a:off x="364116" y="1960456"/>
            <a:ext cx="1500553" cy="1500553"/>
          </a:xfrm>
          <a:prstGeom prst="rect">
            <a:avLst/>
          </a:prstGeom>
        </p:spPr>
      </p:pic>
      <p:pic>
        <p:nvPicPr>
          <p:cNvPr id="8" name="Picture 7" descr="A picture containing clothing, person, tennis, woman&#10;&#10;Description generated with very high confidence">
            <a:extLst>
              <a:ext uri="{FF2B5EF4-FFF2-40B4-BE49-F238E27FC236}">
                <a16:creationId xmlns:a16="http://schemas.microsoft.com/office/drawing/2014/main" id="{0E855D4E-437B-408E-9BE4-3413DEAD3673}"/>
              </a:ext>
            </a:extLst>
          </p:cNvPr>
          <p:cNvPicPr>
            <a:picLocks noChangeAspect="1"/>
          </p:cNvPicPr>
          <p:nvPr/>
        </p:nvPicPr>
        <p:blipFill>
          <a:blip r:embed="rId4"/>
          <a:stretch>
            <a:fillRect/>
          </a:stretch>
        </p:blipFill>
        <p:spPr>
          <a:xfrm>
            <a:off x="7038448" y="1933454"/>
            <a:ext cx="1523698" cy="1527555"/>
          </a:xfrm>
          <a:prstGeom prst="rect">
            <a:avLst/>
          </a:prstGeom>
        </p:spPr>
      </p:pic>
      <p:pic>
        <p:nvPicPr>
          <p:cNvPr id="9" name="Picture 8" descr="A picture containing clothing, woman, indoor, wall&#10;&#10;Description generated with very high confidence">
            <a:extLst>
              <a:ext uri="{FF2B5EF4-FFF2-40B4-BE49-F238E27FC236}">
                <a16:creationId xmlns:a16="http://schemas.microsoft.com/office/drawing/2014/main" id="{27586AC1-C9EC-4F5E-88F7-17F100D5253A}"/>
              </a:ext>
            </a:extLst>
          </p:cNvPr>
          <p:cNvPicPr>
            <a:picLocks noChangeAspect="1"/>
          </p:cNvPicPr>
          <p:nvPr/>
        </p:nvPicPr>
        <p:blipFill>
          <a:blip r:embed="rId5"/>
          <a:stretch>
            <a:fillRect/>
          </a:stretch>
        </p:blipFill>
        <p:spPr>
          <a:xfrm>
            <a:off x="5378886" y="3063913"/>
            <a:ext cx="1515983" cy="1519840"/>
          </a:xfrm>
          <a:prstGeom prst="rect">
            <a:avLst/>
          </a:prstGeom>
        </p:spPr>
      </p:pic>
      <p:pic>
        <p:nvPicPr>
          <p:cNvPr id="10" name="Picture 9">
            <a:extLst>
              <a:ext uri="{FF2B5EF4-FFF2-40B4-BE49-F238E27FC236}">
                <a16:creationId xmlns:a16="http://schemas.microsoft.com/office/drawing/2014/main" id="{F337F3AB-8E32-4DBD-B2E7-011F35BFE16E}"/>
              </a:ext>
            </a:extLst>
          </p:cNvPr>
          <p:cNvPicPr>
            <a:picLocks noChangeAspect="1"/>
          </p:cNvPicPr>
          <p:nvPr/>
        </p:nvPicPr>
        <p:blipFill>
          <a:blip r:embed="rId6"/>
          <a:stretch>
            <a:fillRect/>
          </a:stretch>
        </p:blipFill>
        <p:spPr>
          <a:xfrm>
            <a:off x="3658430" y="4171222"/>
            <a:ext cx="1512126" cy="1512126"/>
          </a:xfrm>
          <a:prstGeom prst="rect">
            <a:avLst/>
          </a:prstGeom>
        </p:spPr>
      </p:pic>
      <p:pic>
        <p:nvPicPr>
          <p:cNvPr id="11" name="Picture 10" descr="A picture containing clothing&#10;&#10;Description generated with very high confidence">
            <a:extLst>
              <a:ext uri="{FF2B5EF4-FFF2-40B4-BE49-F238E27FC236}">
                <a16:creationId xmlns:a16="http://schemas.microsoft.com/office/drawing/2014/main" id="{CEE96754-F8BB-472B-8C72-F67FC58781FF}"/>
              </a:ext>
            </a:extLst>
          </p:cNvPr>
          <p:cNvPicPr>
            <a:picLocks noChangeAspect="1"/>
          </p:cNvPicPr>
          <p:nvPr/>
        </p:nvPicPr>
        <p:blipFill>
          <a:blip r:embed="rId7"/>
          <a:stretch>
            <a:fillRect/>
          </a:stretch>
        </p:blipFill>
        <p:spPr>
          <a:xfrm>
            <a:off x="1934117" y="3067770"/>
            <a:ext cx="1515983" cy="1515983"/>
          </a:xfrm>
          <a:prstGeom prst="rect">
            <a:avLst/>
          </a:prstGeom>
        </p:spPr>
      </p:pic>
      <p:sp>
        <p:nvSpPr>
          <p:cNvPr id="2" name="Rectangle 1">
            <a:extLst>
              <a:ext uri="{FF2B5EF4-FFF2-40B4-BE49-F238E27FC236}">
                <a16:creationId xmlns:a16="http://schemas.microsoft.com/office/drawing/2014/main" id="{84C9072D-BA36-4D3B-A7E9-E9EC4425988F}"/>
              </a:ext>
            </a:extLst>
          </p:cNvPr>
          <p:cNvSpPr/>
          <p:nvPr/>
        </p:nvSpPr>
        <p:spPr>
          <a:xfrm>
            <a:off x="3923813" y="1261396"/>
            <a:ext cx="981359" cy="369332"/>
          </a:xfrm>
          <a:prstGeom prst="rect">
            <a:avLst/>
          </a:prstGeom>
        </p:spPr>
        <p:txBody>
          <a:bodyPr wrap="none">
            <a:spAutoFit/>
          </a:bodyPr>
          <a:lstStyle/>
          <a:p>
            <a:pPr lvl="0">
              <a:defRPr/>
            </a:pPr>
            <a:r>
              <a:rPr lang="en-GB" b="1" dirty="0"/>
              <a:t>Marking</a:t>
            </a:r>
            <a:endParaRPr lang="ka-GE" b="1" dirty="0">
              <a:solidFill>
                <a:srgbClr val="FF0000"/>
              </a:solidFill>
            </a:endParaRPr>
          </a:p>
        </p:txBody>
      </p:sp>
    </p:spTree>
    <p:extLst>
      <p:ext uri="{BB962C8B-B14F-4D97-AF65-F5344CB8AC3E}">
        <p14:creationId xmlns:p14="http://schemas.microsoft.com/office/powerpoint/2010/main" val="195659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1" descr="Untitled-1-21.jpg">
            <a:extLst>
              <a:ext uri="{FF2B5EF4-FFF2-40B4-BE49-F238E27FC236}">
                <a16:creationId xmlns:a16="http://schemas.microsoft.com/office/drawing/2014/main" id="{2A81262F-DA6F-4F83-B1DF-67BAB6F0E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978025"/>
            <a:ext cx="27813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4" name="Picture 2" descr="Untitled-1-18.jpg">
            <a:extLst>
              <a:ext uri="{FF2B5EF4-FFF2-40B4-BE49-F238E27FC236}">
                <a16:creationId xmlns:a16="http://schemas.microsoft.com/office/drawing/2014/main" id="{71051668-0760-404D-94DB-5E0F5EF31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63" y="1990725"/>
            <a:ext cx="27051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5" name="Picture 5" descr="Untitled-1-17.jpg">
            <a:extLst>
              <a:ext uri="{FF2B5EF4-FFF2-40B4-BE49-F238E27FC236}">
                <a16:creationId xmlns:a16="http://schemas.microsoft.com/office/drawing/2014/main" id="{009258EB-0E7A-4497-82CB-6B67AB70E6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663" y="1978025"/>
            <a:ext cx="2735262"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Текст 2">
            <a:extLst>
              <a:ext uri="{FF2B5EF4-FFF2-40B4-BE49-F238E27FC236}">
                <a16:creationId xmlns:a16="http://schemas.microsoft.com/office/drawing/2014/main" id="{93A4CC48-CDE6-45F4-8E64-50329C25A3B4}"/>
              </a:ext>
            </a:extLst>
          </p:cNvPr>
          <p:cNvSpPr txBox="1">
            <a:spLocks/>
          </p:cNvSpPr>
          <p:nvPr/>
        </p:nvSpPr>
        <p:spPr>
          <a:xfrm>
            <a:off x="1228725" y="4352925"/>
            <a:ext cx="1057275" cy="307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50" b="0" i="0" u="none" strike="noStrike" kern="1200" cap="none" spc="0" normalizeH="0" baseline="0" noProof="0" dirty="0">
                <a:ln>
                  <a:noFill/>
                </a:ln>
                <a:solidFill>
                  <a:prstClr val="black"/>
                </a:solidFill>
                <a:effectLst/>
                <a:uLnTx/>
                <a:uFillTx/>
                <a:latin typeface="Acrom" panose="00000500000000000000" pitchFamily="50" charset="0"/>
                <a:ea typeface="+mn-ea"/>
                <a:cs typeface="Myriad Pro"/>
              </a:rPr>
              <a:t>Before</a:t>
            </a:r>
            <a:endParaRPr kumimoji="0" lang="ru-RU" sz="1650" b="0" i="0" u="none" strike="noStrike" kern="1200" cap="none" spc="0" normalizeH="0" baseline="0" noProof="0" dirty="0">
              <a:ln>
                <a:noFill/>
              </a:ln>
              <a:solidFill>
                <a:prstClr val="black"/>
              </a:solidFill>
              <a:effectLst/>
              <a:uLnTx/>
              <a:uFillTx/>
              <a:latin typeface="Acrom" panose="00000500000000000000" pitchFamily="50" charset="0"/>
              <a:ea typeface="+mn-ea"/>
              <a:cs typeface="Myriad Pro"/>
            </a:endParaRPr>
          </a:p>
        </p:txBody>
      </p:sp>
      <p:sp>
        <p:nvSpPr>
          <p:cNvPr id="15" name="Текст 4">
            <a:extLst>
              <a:ext uri="{FF2B5EF4-FFF2-40B4-BE49-F238E27FC236}">
                <a16:creationId xmlns:a16="http://schemas.microsoft.com/office/drawing/2014/main" id="{732CB1A4-1696-481C-861F-9E1C70F08047}"/>
              </a:ext>
            </a:extLst>
          </p:cNvPr>
          <p:cNvSpPr txBox="1">
            <a:spLocks/>
          </p:cNvSpPr>
          <p:nvPr/>
        </p:nvSpPr>
        <p:spPr>
          <a:xfrm>
            <a:off x="3613150" y="4352925"/>
            <a:ext cx="1990725" cy="307975"/>
          </a:xfrm>
          <a:prstGeom prst="rect">
            <a:avLst/>
          </a:prstGeom>
        </p:spPr>
        <p:txBody>
          <a:bodyPr lIns="68580" tIns="34290" rIns="68580" bIns="34290" anchor="b"/>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72C4">
                  <a:lumMod val="60000"/>
                  <a:lumOff val="40000"/>
                </a:srgbClr>
              </a:buClr>
              <a:buSzPct val="110000"/>
              <a:buFont typeface="Wingdings 2" pitchFamily="18" charset="2"/>
              <a:buNone/>
              <a:tabLst/>
              <a:defRPr/>
            </a:pPr>
            <a:r>
              <a:rPr kumimoji="0" lang="en-US" sz="1650" b="0" i="0" u="none" strike="noStrike" kern="1200" cap="none" spc="0" normalizeH="0" baseline="0" noProof="0" dirty="0">
                <a:ln>
                  <a:noFill/>
                </a:ln>
                <a:solidFill>
                  <a:prstClr val="black"/>
                </a:solidFill>
                <a:effectLst/>
                <a:uLnTx/>
                <a:uFillTx/>
                <a:latin typeface="Acrom" panose="00000500000000000000" pitchFamily="50" charset="0"/>
                <a:ea typeface="+mn-ea"/>
                <a:cs typeface="Myriad Pro"/>
              </a:rPr>
              <a:t>After 6 months</a:t>
            </a:r>
            <a:endParaRPr kumimoji="0" lang="ru-RU" sz="1650" b="0" i="0" u="none" strike="noStrike" kern="1200" cap="none" spc="0" normalizeH="0" baseline="0" noProof="0" dirty="0">
              <a:ln>
                <a:noFill/>
              </a:ln>
              <a:solidFill>
                <a:prstClr val="black"/>
              </a:solidFill>
              <a:effectLst/>
              <a:uLnTx/>
              <a:uFillTx/>
              <a:latin typeface="Acrom" panose="00000500000000000000" pitchFamily="50" charset="0"/>
              <a:ea typeface="+mn-ea"/>
              <a:cs typeface="Myriad Pro"/>
            </a:endParaRPr>
          </a:p>
        </p:txBody>
      </p:sp>
      <p:sp>
        <p:nvSpPr>
          <p:cNvPr id="16" name="Текст 4">
            <a:extLst>
              <a:ext uri="{FF2B5EF4-FFF2-40B4-BE49-F238E27FC236}">
                <a16:creationId xmlns:a16="http://schemas.microsoft.com/office/drawing/2014/main" id="{8F69893E-5461-4778-B0FD-F7BC35CDCAEC}"/>
              </a:ext>
            </a:extLst>
          </p:cNvPr>
          <p:cNvSpPr txBox="1">
            <a:spLocks/>
          </p:cNvSpPr>
          <p:nvPr/>
        </p:nvSpPr>
        <p:spPr>
          <a:xfrm>
            <a:off x="6543675" y="4352925"/>
            <a:ext cx="1771650" cy="307975"/>
          </a:xfrm>
          <a:prstGeom prst="rect">
            <a:avLst/>
          </a:prstGeom>
        </p:spPr>
        <p:txBody>
          <a:bodyPr lIns="68580" tIns="34290" rIns="68580" bIns="34290" anchor="b"/>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72C4">
                  <a:lumMod val="60000"/>
                  <a:lumOff val="40000"/>
                </a:srgbClr>
              </a:buClr>
              <a:buSzPct val="110000"/>
              <a:buFont typeface="Wingdings 2" pitchFamily="18" charset="2"/>
              <a:buNone/>
              <a:tabLst/>
              <a:defRPr/>
            </a:pPr>
            <a:r>
              <a:rPr kumimoji="0" lang="en-US" sz="1650" b="0" i="0" u="none" strike="noStrike" kern="1200" cap="none" spc="0" normalizeH="0" baseline="0" noProof="0" dirty="0">
                <a:ln>
                  <a:noFill/>
                </a:ln>
                <a:solidFill>
                  <a:prstClr val="black"/>
                </a:solidFill>
                <a:effectLst/>
                <a:uLnTx/>
                <a:uFillTx/>
                <a:latin typeface="Acrom" panose="00000500000000000000" pitchFamily="50" charset="0"/>
                <a:ea typeface="+mn-ea"/>
                <a:cs typeface="Myriad Pro"/>
              </a:rPr>
              <a:t>After 2 years</a:t>
            </a:r>
            <a:endParaRPr kumimoji="0" lang="ru-RU" sz="1650" b="0" i="0" u="none" strike="noStrike" kern="1200" cap="none" spc="0" normalizeH="0" baseline="0" noProof="0" dirty="0">
              <a:ln>
                <a:noFill/>
              </a:ln>
              <a:solidFill>
                <a:prstClr val="black"/>
              </a:solidFill>
              <a:effectLst/>
              <a:uLnTx/>
              <a:uFillTx/>
              <a:latin typeface="Acrom" panose="00000500000000000000" pitchFamily="50" charset="0"/>
              <a:ea typeface="+mn-ea"/>
              <a:cs typeface="Myriad Pro"/>
            </a:endParaRPr>
          </a:p>
        </p:txBody>
      </p:sp>
      <p:sp>
        <p:nvSpPr>
          <p:cNvPr id="199689" name="Slide Number Placeholder 3">
            <a:extLst>
              <a:ext uri="{FF2B5EF4-FFF2-40B4-BE49-F238E27FC236}">
                <a16:creationId xmlns:a16="http://schemas.microsoft.com/office/drawing/2014/main" id="{5480617C-45D8-48CE-90DE-E7A55917BA31}"/>
              </a:ext>
            </a:extLst>
          </p:cNvPr>
          <p:cNvSpPr txBox="1">
            <a:spLocks noChangeArrowheads="1"/>
          </p:cNvSpPr>
          <p:nvPr/>
        </p:nvSpPr>
        <p:spPr bwMode="auto">
          <a:xfrm>
            <a:off x="7542213" y="637540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B5DA64-891C-4621-9EAB-8291992C4118}" type="slidenum">
              <a:rPr kumimoji="0" lang="ru-RU" altLang="ka-GE" sz="1200" b="0" i="0" u="none" strike="noStrike" kern="1200" cap="none" spc="0" normalizeH="0" baseline="0" noProof="0" smtClean="0">
                <a:ln>
                  <a:noFill/>
                </a:ln>
                <a:solidFill>
                  <a:srgbClr val="898989"/>
                </a:solidFill>
                <a:effectLst/>
                <a:uLnTx/>
                <a:uFillTx/>
                <a:latin typeface="Acrom"/>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ru-RU" altLang="ka-GE" sz="1200" b="0" i="0" u="none" strike="noStrike" kern="1200" cap="none" spc="0" normalizeH="0" baseline="0" noProof="0">
              <a:ln>
                <a:noFill/>
              </a:ln>
              <a:solidFill>
                <a:srgbClr val="898989"/>
              </a:solidFill>
              <a:effectLst/>
              <a:uLnTx/>
              <a:uFillTx/>
              <a:latin typeface="Acrom"/>
              <a:ea typeface="+mn-ea"/>
              <a:cs typeface="+mn-cs"/>
            </a:endParaRPr>
          </a:p>
        </p:txBody>
      </p:sp>
      <p:sp>
        <p:nvSpPr>
          <p:cNvPr id="10" name="TextBox 9">
            <a:extLst>
              <a:ext uri="{FF2B5EF4-FFF2-40B4-BE49-F238E27FC236}">
                <a16:creationId xmlns:a16="http://schemas.microsoft.com/office/drawing/2014/main" id="{AABF8151-CB75-4D9B-AA04-5D3F9A80ABA3}"/>
              </a:ext>
            </a:extLst>
          </p:cNvPr>
          <p:cNvSpPr txBox="1"/>
          <p:nvPr/>
        </p:nvSpPr>
        <p:spPr>
          <a:xfrm>
            <a:off x="457200" y="558800"/>
            <a:ext cx="4835525" cy="3683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Acrom" panose="00000500000000000000" pitchFamily="50" charset="0"/>
                <a:ea typeface="+mn-ea"/>
                <a:cs typeface="+mn-cs"/>
              </a:rPr>
              <a:t>Results of the procedures</a:t>
            </a:r>
            <a:endParaRPr kumimoji="0" lang="ru-RU" sz="1800" b="0" i="0" u="none" strike="noStrike" kern="1200" cap="none" spc="0" normalizeH="0" baseline="0" noProof="0" dirty="0">
              <a:ln>
                <a:noFill/>
              </a:ln>
              <a:solidFill>
                <a:prstClr val="white">
                  <a:lumMod val="95000"/>
                </a:prstClr>
              </a:solidFill>
              <a:effectLst/>
              <a:uLnTx/>
              <a:uFillTx/>
              <a:latin typeface="Acrom" panose="00000500000000000000" pitchFamily="50" charset="0"/>
              <a:ea typeface="+mn-ea"/>
              <a:cs typeface="+mn-cs"/>
            </a:endParaRPr>
          </a:p>
        </p:txBody>
      </p:sp>
    </p:spTree>
    <p:extLst>
      <p:ext uri="{BB962C8B-B14F-4D97-AF65-F5344CB8AC3E}">
        <p14:creationId xmlns:p14="http://schemas.microsoft.com/office/powerpoint/2010/main" val="421647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1" descr="Untitled-1-11.jpg">
            <a:extLst>
              <a:ext uri="{FF2B5EF4-FFF2-40B4-BE49-F238E27FC236}">
                <a16:creationId xmlns:a16="http://schemas.microsoft.com/office/drawing/2014/main" id="{B255CFA1-CEDF-40CF-BAD6-04608E288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774825"/>
            <a:ext cx="261143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1" name="Picture 2" descr="Untitled-1-13.jpg">
            <a:extLst>
              <a:ext uri="{FF2B5EF4-FFF2-40B4-BE49-F238E27FC236}">
                <a16:creationId xmlns:a16="http://schemas.microsoft.com/office/drawing/2014/main" id="{ADEA1939-5125-4CC1-B621-6BD82F8BD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050" y="1778000"/>
            <a:ext cx="26447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2" name="Picture 5" descr="Untitled-1-12.jpg">
            <a:extLst>
              <a:ext uri="{FF2B5EF4-FFF2-40B4-BE49-F238E27FC236}">
                <a16:creationId xmlns:a16="http://schemas.microsoft.com/office/drawing/2014/main" id="{CE3C74B9-26D5-4D67-9D36-B07A9285E1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050" y="1774825"/>
            <a:ext cx="252888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Текст 2">
            <a:extLst>
              <a:ext uri="{FF2B5EF4-FFF2-40B4-BE49-F238E27FC236}">
                <a16:creationId xmlns:a16="http://schemas.microsoft.com/office/drawing/2014/main" id="{399351B9-1019-4594-B144-B6E79D4FE499}"/>
              </a:ext>
            </a:extLst>
          </p:cNvPr>
          <p:cNvSpPr txBox="1">
            <a:spLocks/>
          </p:cNvSpPr>
          <p:nvPr/>
        </p:nvSpPr>
        <p:spPr>
          <a:xfrm>
            <a:off x="1209675" y="4314825"/>
            <a:ext cx="1057275" cy="309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50" b="0" i="0" u="none" strike="noStrike" kern="1200" cap="none" spc="0" normalizeH="0" baseline="0" noProof="0" dirty="0">
                <a:ln>
                  <a:noFill/>
                </a:ln>
                <a:solidFill>
                  <a:srgbClr val="404040"/>
                </a:solidFill>
                <a:effectLst/>
                <a:uLnTx/>
                <a:uFillTx/>
                <a:latin typeface="Acrom" panose="00000500000000000000" pitchFamily="50" charset="0"/>
                <a:ea typeface="+mn-ea"/>
                <a:cs typeface="Myriad Pro"/>
              </a:rPr>
              <a:t>Before</a:t>
            </a:r>
            <a:endParaRPr kumimoji="0" lang="ru-RU" sz="1650" b="0" i="0" u="none" strike="noStrike" kern="1200" cap="none" spc="0" normalizeH="0" baseline="0" noProof="0" dirty="0">
              <a:ln>
                <a:noFill/>
              </a:ln>
              <a:solidFill>
                <a:srgbClr val="404040"/>
              </a:solidFill>
              <a:effectLst/>
              <a:uLnTx/>
              <a:uFillTx/>
              <a:latin typeface="Acrom" panose="00000500000000000000" pitchFamily="50" charset="0"/>
              <a:ea typeface="+mn-ea"/>
              <a:cs typeface="Myriad Pro"/>
            </a:endParaRPr>
          </a:p>
        </p:txBody>
      </p:sp>
      <p:sp>
        <p:nvSpPr>
          <p:cNvPr id="16" name="Текст 4">
            <a:extLst>
              <a:ext uri="{FF2B5EF4-FFF2-40B4-BE49-F238E27FC236}">
                <a16:creationId xmlns:a16="http://schemas.microsoft.com/office/drawing/2014/main" id="{AD4A7A6B-301B-4277-A13C-37EF4E6C1632}"/>
              </a:ext>
            </a:extLst>
          </p:cNvPr>
          <p:cNvSpPr txBox="1">
            <a:spLocks/>
          </p:cNvSpPr>
          <p:nvPr/>
        </p:nvSpPr>
        <p:spPr>
          <a:xfrm>
            <a:off x="3821113" y="4314825"/>
            <a:ext cx="1438275" cy="309563"/>
          </a:xfrm>
          <a:prstGeom prst="rect">
            <a:avLst/>
          </a:prstGeom>
        </p:spPr>
        <p:txBody>
          <a:bodyPr lIns="68580" tIns="34290" rIns="68580" bIns="34290" anchor="b"/>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72C4">
                  <a:lumMod val="60000"/>
                  <a:lumOff val="40000"/>
                </a:srgbClr>
              </a:buClr>
              <a:buSzPct val="110000"/>
              <a:buFont typeface="Wingdings 2" pitchFamily="18" charset="2"/>
              <a:buNone/>
              <a:tabLst/>
              <a:defRPr/>
            </a:pPr>
            <a:r>
              <a:rPr kumimoji="0" lang="en-US" sz="1650" b="0" i="0" u="none" strike="noStrike" kern="1200" cap="none" spc="0" normalizeH="0" baseline="0" noProof="0" dirty="0">
                <a:ln>
                  <a:noFill/>
                </a:ln>
                <a:solidFill>
                  <a:srgbClr val="404040"/>
                </a:solidFill>
                <a:effectLst/>
                <a:uLnTx/>
                <a:uFillTx/>
                <a:latin typeface="Acrom" panose="00000500000000000000" pitchFamily="50" charset="0"/>
                <a:ea typeface="+mn-ea"/>
                <a:cs typeface="Myriad Pro"/>
              </a:rPr>
              <a:t>After 6 months</a:t>
            </a:r>
            <a:endParaRPr kumimoji="0" lang="ru-RU" sz="1650" b="0" i="0" u="none" strike="noStrike" kern="1200" cap="none" spc="0" normalizeH="0" baseline="0" noProof="0" dirty="0">
              <a:ln>
                <a:noFill/>
              </a:ln>
              <a:solidFill>
                <a:srgbClr val="404040"/>
              </a:solidFill>
              <a:effectLst/>
              <a:uLnTx/>
              <a:uFillTx/>
              <a:latin typeface="Acrom" panose="00000500000000000000" pitchFamily="50" charset="0"/>
              <a:ea typeface="+mn-ea"/>
              <a:cs typeface="Myriad Pro"/>
            </a:endParaRPr>
          </a:p>
        </p:txBody>
      </p:sp>
      <p:sp>
        <p:nvSpPr>
          <p:cNvPr id="17" name="Текст 4">
            <a:extLst>
              <a:ext uri="{FF2B5EF4-FFF2-40B4-BE49-F238E27FC236}">
                <a16:creationId xmlns:a16="http://schemas.microsoft.com/office/drawing/2014/main" id="{D1D5EE76-FC21-42BA-9D67-AF5645D58CE9}"/>
              </a:ext>
            </a:extLst>
          </p:cNvPr>
          <p:cNvSpPr txBox="1">
            <a:spLocks/>
          </p:cNvSpPr>
          <p:nvPr/>
        </p:nvSpPr>
        <p:spPr>
          <a:xfrm>
            <a:off x="6813550" y="4314825"/>
            <a:ext cx="1362075" cy="309563"/>
          </a:xfrm>
          <a:prstGeom prst="rect">
            <a:avLst/>
          </a:prstGeom>
        </p:spPr>
        <p:txBody>
          <a:bodyPr lIns="68580" tIns="34290" rIns="68580" bIns="34290" anchor="b"/>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4472C4">
                  <a:lumMod val="60000"/>
                  <a:lumOff val="40000"/>
                </a:srgbClr>
              </a:buClr>
              <a:buSzPct val="110000"/>
              <a:buFont typeface="Wingdings 2" pitchFamily="18" charset="2"/>
              <a:buNone/>
              <a:tabLst/>
              <a:defRPr/>
            </a:pPr>
            <a:r>
              <a:rPr kumimoji="0" lang="en-US" sz="1650" b="0" i="0" u="none" strike="noStrike" kern="1200" cap="none" spc="0" normalizeH="0" baseline="0" noProof="0" dirty="0">
                <a:ln>
                  <a:noFill/>
                </a:ln>
                <a:solidFill>
                  <a:srgbClr val="404040"/>
                </a:solidFill>
                <a:effectLst/>
                <a:uLnTx/>
                <a:uFillTx/>
                <a:latin typeface="Acrom" panose="00000500000000000000" pitchFamily="50" charset="0"/>
                <a:ea typeface="+mn-ea"/>
                <a:cs typeface="Myriad Pro"/>
              </a:rPr>
              <a:t>After 2 years</a:t>
            </a:r>
            <a:endParaRPr kumimoji="0" lang="ru-RU" sz="1650" b="0" i="0" u="none" strike="noStrike" kern="1200" cap="none" spc="0" normalizeH="0" baseline="0" noProof="0" dirty="0">
              <a:ln>
                <a:noFill/>
              </a:ln>
              <a:solidFill>
                <a:srgbClr val="404040"/>
              </a:solidFill>
              <a:effectLst/>
              <a:uLnTx/>
              <a:uFillTx/>
              <a:latin typeface="Acrom" panose="00000500000000000000" pitchFamily="50" charset="0"/>
              <a:ea typeface="+mn-ea"/>
              <a:cs typeface="Myriad Pro"/>
            </a:endParaRPr>
          </a:p>
        </p:txBody>
      </p:sp>
      <p:sp>
        <p:nvSpPr>
          <p:cNvPr id="201736" name="Slide Number Placeholder 3">
            <a:extLst>
              <a:ext uri="{FF2B5EF4-FFF2-40B4-BE49-F238E27FC236}">
                <a16:creationId xmlns:a16="http://schemas.microsoft.com/office/drawing/2014/main" id="{0F9D2DA1-A2AE-483B-A6F5-601C3B928B80}"/>
              </a:ext>
            </a:extLst>
          </p:cNvPr>
          <p:cNvSpPr txBox="1">
            <a:spLocks noChangeArrowheads="1"/>
          </p:cNvSpPr>
          <p:nvPr/>
        </p:nvSpPr>
        <p:spPr bwMode="auto">
          <a:xfrm>
            <a:off x="7542213" y="6375400"/>
            <a:ext cx="154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343CEA-552B-4E5D-BF13-46291D38DC72}" type="slidenum">
              <a:rPr kumimoji="0" lang="ru-RU" altLang="ka-GE" sz="1200" b="0" i="0" u="none" strike="noStrike" kern="1200" cap="none" spc="0" normalizeH="0" baseline="0" noProof="0" smtClean="0">
                <a:ln>
                  <a:noFill/>
                </a:ln>
                <a:solidFill>
                  <a:srgbClr val="898989"/>
                </a:solidFill>
                <a:effectLst/>
                <a:uLnTx/>
                <a:uFillTx/>
                <a:latin typeface="Acrom"/>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ru-RU" altLang="ka-GE" sz="1200" b="0" i="0" u="none" strike="noStrike" kern="1200" cap="none" spc="0" normalizeH="0" baseline="0" noProof="0">
              <a:ln>
                <a:noFill/>
              </a:ln>
              <a:solidFill>
                <a:srgbClr val="898989"/>
              </a:solidFill>
              <a:effectLst/>
              <a:uLnTx/>
              <a:uFillTx/>
              <a:latin typeface="Acrom"/>
              <a:ea typeface="+mn-ea"/>
              <a:cs typeface="+mn-cs"/>
            </a:endParaRPr>
          </a:p>
        </p:txBody>
      </p:sp>
      <p:sp>
        <p:nvSpPr>
          <p:cNvPr id="19" name="TextBox 18">
            <a:extLst>
              <a:ext uri="{FF2B5EF4-FFF2-40B4-BE49-F238E27FC236}">
                <a16:creationId xmlns:a16="http://schemas.microsoft.com/office/drawing/2014/main" id="{17D3FB96-5434-43A0-BBD2-C02C9577A1E0}"/>
              </a:ext>
            </a:extLst>
          </p:cNvPr>
          <p:cNvSpPr txBox="1"/>
          <p:nvPr/>
        </p:nvSpPr>
        <p:spPr>
          <a:xfrm>
            <a:off x="471488" y="466725"/>
            <a:ext cx="4837112" cy="3698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95000"/>
                  </a:prstClr>
                </a:solidFill>
                <a:effectLst/>
                <a:uLnTx/>
                <a:uFillTx/>
                <a:latin typeface="Acrom" panose="00000500000000000000" pitchFamily="50" charset="0"/>
                <a:ea typeface="+mn-ea"/>
                <a:cs typeface="+mn-cs"/>
              </a:rPr>
              <a:t>Results of the procedures</a:t>
            </a:r>
            <a:endParaRPr kumimoji="0" lang="ru-RU" sz="1800" b="0" i="0" u="none" strike="noStrike" kern="1200" cap="none" spc="0" normalizeH="0" baseline="0" noProof="0" dirty="0">
              <a:ln>
                <a:noFill/>
              </a:ln>
              <a:solidFill>
                <a:prstClr val="white">
                  <a:lumMod val="95000"/>
                </a:prstClr>
              </a:solidFill>
              <a:effectLst/>
              <a:uLnTx/>
              <a:uFillTx/>
              <a:latin typeface="Acrom" panose="00000500000000000000" pitchFamily="50" charset="0"/>
              <a:ea typeface="+mn-ea"/>
              <a:cs typeface="+mn-cs"/>
            </a:endParaRPr>
          </a:p>
        </p:txBody>
      </p:sp>
    </p:spTree>
    <p:extLst>
      <p:ext uri="{BB962C8B-B14F-4D97-AF65-F5344CB8AC3E}">
        <p14:creationId xmlns:p14="http://schemas.microsoft.com/office/powerpoint/2010/main" val="264891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C50ED4-B5AD-4364-A751-3B006307BC61}"/>
              </a:ext>
            </a:extLst>
          </p:cNvPr>
          <p:cNvSpPr>
            <a:spLocks noGrp="1"/>
          </p:cNvSpPr>
          <p:nvPr>
            <p:ph type="title"/>
          </p:nvPr>
        </p:nvSpPr>
        <p:spPr>
          <a:xfrm>
            <a:off x="628650" y="365125"/>
            <a:ext cx="7886700" cy="777875"/>
          </a:xfrm>
        </p:spPr>
        <p:txBody>
          <a:bodyPr rtlCol="0">
            <a:normAutofit/>
          </a:bodyPr>
          <a:lstStyle/>
          <a:p>
            <a:pPr eaLnBrk="1" fontAlgn="auto" hangingPunct="1">
              <a:spcAft>
                <a:spcPts val="0"/>
              </a:spcAft>
              <a:defRPr/>
            </a:pPr>
            <a:r>
              <a:rPr lang="en-US" sz="1800" dirty="0">
                <a:solidFill>
                  <a:schemeClr val="bg1">
                    <a:lumMod val="95000"/>
                  </a:schemeClr>
                </a:solidFill>
                <a:latin typeface="Acrom" panose="00000500000000000000" pitchFamily="50" charset="0"/>
                <a:ea typeface="+mn-ea"/>
                <a:cs typeface="+mn-cs"/>
              </a:rPr>
              <a:t>Results of the procedures</a:t>
            </a:r>
          </a:p>
        </p:txBody>
      </p:sp>
      <p:sp>
        <p:nvSpPr>
          <p:cNvPr id="8" name="TextBox 7">
            <a:extLst>
              <a:ext uri="{FF2B5EF4-FFF2-40B4-BE49-F238E27FC236}">
                <a16:creationId xmlns:a16="http://schemas.microsoft.com/office/drawing/2014/main" id="{95E5B777-717B-4E5B-8AB4-C17955F85B02}"/>
              </a:ext>
            </a:extLst>
          </p:cNvPr>
          <p:cNvSpPr txBox="1"/>
          <p:nvPr/>
        </p:nvSpPr>
        <p:spPr>
          <a:xfrm>
            <a:off x="1509713" y="5397500"/>
            <a:ext cx="1873250"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9" name="TextBox 8">
            <a:extLst>
              <a:ext uri="{FF2B5EF4-FFF2-40B4-BE49-F238E27FC236}">
                <a16:creationId xmlns:a16="http://schemas.microsoft.com/office/drawing/2014/main" id="{22C0B073-8AFF-44B6-A9DB-254F5BA710D7}"/>
              </a:ext>
            </a:extLst>
          </p:cNvPr>
          <p:cNvSpPr txBox="1"/>
          <p:nvPr/>
        </p:nvSpPr>
        <p:spPr>
          <a:xfrm>
            <a:off x="5483225" y="5345113"/>
            <a:ext cx="1944688" cy="3016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pic>
        <p:nvPicPr>
          <p:cNvPr id="4" name="Picture 3" descr="A close up of a person wearing glasses&#10;&#10;Description generated with high confidence">
            <a:extLst>
              <a:ext uri="{FF2B5EF4-FFF2-40B4-BE49-F238E27FC236}">
                <a16:creationId xmlns:a16="http://schemas.microsoft.com/office/drawing/2014/main" id="{640AB477-C6E0-40D8-94ED-D73ACE212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38" y="1690688"/>
            <a:ext cx="3535362" cy="3459162"/>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person, clothing, indoor, wall&#10;&#10;Description generated with high confidence">
            <a:extLst>
              <a:ext uri="{FF2B5EF4-FFF2-40B4-BE49-F238E27FC236}">
                <a16:creationId xmlns:a16="http://schemas.microsoft.com/office/drawing/2014/main" id="{A0E0EB31-75FB-4919-9E32-33480603E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788" y="1690688"/>
            <a:ext cx="3470275" cy="3459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18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E2067-EC02-452A-9AEF-BD8CF1231124}"/>
              </a:ext>
            </a:extLst>
          </p:cNvPr>
          <p:cNvSpPr>
            <a:spLocks noGrp="1"/>
          </p:cNvSpPr>
          <p:nvPr>
            <p:ph type="title"/>
          </p:nvPr>
        </p:nvSpPr>
        <p:spPr>
          <a:xfrm>
            <a:off x="628650" y="365125"/>
            <a:ext cx="7886700" cy="727075"/>
          </a:xfrm>
        </p:spPr>
        <p:txBody>
          <a:bodyPr rtlCol="0">
            <a:normAutofit/>
          </a:bodyPr>
          <a:lstStyle/>
          <a:p>
            <a:pPr eaLnBrk="1" fontAlgn="auto" hangingPunct="1">
              <a:spcAft>
                <a:spcPts val="0"/>
              </a:spcAft>
              <a:defRPr/>
            </a:pPr>
            <a:r>
              <a:rPr lang="en-US" sz="1800" dirty="0">
                <a:solidFill>
                  <a:schemeClr val="bg1">
                    <a:lumMod val="95000"/>
                  </a:schemeClr>
                </a:solidFill>
                <a:latin typeface="Acrom" panose="00000500000000000000" pitchFamily="50" charset="0"/>
                <a:ea typeface="+mn-ea"/>
                <a:cs typeface="+mn-cs"/>
              </a:rPr>
              <a:t>Results of the procedures</a:t>
            </a:r>
          </a:p>
        </p:txBody>
      </p:sp>
      <p:sp>
        <p:nvSpPr>
          <p:cNvPr id="7" name="TextBox 6">
            <a:extLst>
              <a:ext uri="{FF2B5EF4-FFF2-40B4-BE49-F238E27FC236}">
                <a16:creationId xmlns:a16="http://schemas.microsoft.com/office/drawing/2014/main" id="{DAE6B99B-B4D2-4050-9BBB-3D68407874A2}"/>
              </a:ext>
            </a:extLst>
          </p:cNvPr>
          <p:cNvSpPr txBox="1"/>
          <p:nvPr/>
        </p:nvSpPr>
        <p:spPr>
          <a:xfrm>
            <a:off x="1300163" y="5337175"/>
            <a:ext cx="1871662"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8" name="TextBox 7">
            <a:extLst>
              <a:ext uri="{FF2B5EF4-FFF2-40B4-BE49-F238E27FC236}">
                <a16:creationId xmlns:a16="http://schemas.microsoft.com/office/drawing/2014/main" id="{8B738723-4963-4736-AA89-0E5BF66C6D1B}"/>
              </a:ext>
            </a:extLst>
          </p:cNvPr>
          <p:cNvSpPr txBox="1"/>
          <p:nvPr/>
        </p:nvSpPr>
        <p:spPr>
          <a:xfrm>
            <a:off x="5568950" y="5337175"/>
            <a:ext cx="1944688"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pic>
        <p:nvPicPr>
          <p:cNvPr id="5" name="Picture 4" descr="A close up of a person&#10;&#10;Description generated with very high confidence">
            <a:extLst>
              <a:ext uri="{FF2B5EF4-FFF2-40B4-BE49-F238E27FC236}">
                <a16:creationId xmlns:a16="http://schemas.microsoft.com/office/drawing/2014/main" id="{CED5D6CE-A3B8-4913-9B6F-24DA80EE0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347788"/>
            <a:ext cx="3624263" cy="3748087"/>
          </a:xfrm>
          <a:prstGeom prst="rect">
            <a:avLst/>
          </a:prstGeom>
          <a:ln>
            <a:noFill/>
          </a:ln>
          <a:effectLst>
            <a:outerShdw blurRad="292100" dist="139700" dir="2700000" algn="tl" rotWithShape="0">
              <a:srgbClr val="333333">
                <a:alpha val="65000"/>
              </a:srgbClr>
            </a:outerShdw>
          </a:effectLst>
        </p:spPr>
      </p:pic>
      <p:pic>
        <p:nvPicPr>
          <p:cNvPr id="9" name="Picture 8" descr="A close up of a person&#10;&#10;Description generated with very high confidence">
            <a:extLst>
              <a:ext uri="{FF2B5EF4-FFF2-40B4-BE49-F238E27FC236}">
                <a16:creationId xmlns:a16="http://schemas.microsoft.com/office/drawing/2014/main" id="{DC149595-141A-44A0-AF17-42EAAD599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088" y="1347788"/>
            <a:ext cx="3498850" cy="3748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864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E2067-EC02-452A-9AEF-BD8CF1231124}"/>
              </a:ext>
            </a:extLst>
          </p:cNvPr>
          <p:cNvSpPr>
            <a:spLocks noGrp="1"/>
          </p:cNvSpPr>
          <p:nvPr>
            <p:ph type="title"/>
          </p:nvPr>
        </p:nvSpPr>
        <p:spPr>
          <a:xfrm>
            <a:off x="628650" y="365125"/>
            <a:ext cx="7886700" cy="815975"/>
          </a:xfrm>
        </p:spPr>
        <p:txBody>
          <a:bodyPr rtlCol="0">
            <a:normAutofit/>
          </a:bodyPr>
          <a:lstStyle/>
          <a:p>
            <a:pPr eaLnBrk="1" fontAlgn="auto" hangingPunct="1">
              <a:spcAft>
                <a:spcPts val="0"/>
              </a:spcAft>
              <a:defRPr/>
            </a:pPr>
            <a:r>
              <a:rPr lang="en-US" sz="1800" dirty="0">
                <a:solidFill>
                  <a:schemeClr val="bg1">
                    <a:lumMod val="95000"/>
                  </a:schemeClr>
                </a:solidFill>
                <a:latin typeface="Acrom" panose="00000500000000000000" pitchFamily="50" charset="0"/>
                <a:ea typeface="+mn-ea"/>
                <a:cs typeface="+mn-cs"/>
              </a:rPr>
              <a:t>Results of the procedures</a:t>
            </a:r>
          </a:p>
        </p:txBody>
      </p:sp>
      <p:sp>
        <p:nvSpPr>
          <p:cNvPr id="11" name="TextBox 10">
            <a:extLst>
              <a:ext uri="{FF2B5EF4-FFF2-40B4-BE49-F238E27FC236}">
                <a16:creationId xmlns:a16="http://schemas.microsoft.com/office/drawing/2014/main" id="{866C73C3-337C-40BB-8F95-8085C1FF7B56}"/>
              </a:ext>
            </a:extLst>
          </p:cNvPr>
          <p:cNvSpPr txBox="1"/>
          <p:nvPr/>
        </p:nvSpPr>
        <p:spPr>
          <a:xfrm>
            <a:off x="1500188" y="5275263"/>
            <a:ext cx="1871662"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12" name="TextBox 11">
            <a:extLst>
              <a:ext uri="{FF2B5EF4-FFF2-40B4-BE49-F238E27FC236}">
                <a16:creationId xmlns:a16="http://schemas.microsoft.com/office/drawing/2014/main" id="{D4826508-E40C-4E6F-B862-7ACB96E2F2D9}"/>
              </a:ext>
            </a:extLst>
          </p:cNvPr>
          <p:cNvSpPr txBox="1"/>
          <p:nvPr/>
        </p:nvSpPr>
        <p:spPr>
          <a:xfrm>
            <a:off x="5492750" y="5275263"/>
            <a:ext cx="1944688"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 6 months</a:t>
            </a:r>
          </a:p>
        </p:txBody>
      </p:sp>
      <p:pic>
        <p:nvPicPr>
          <p:cNvPr id="5" name="Picture 4" descr="A close up of a person&#10;&#10;Description generated with very high confidence">
            <a:extLst>
              <a:ext uri="{FF2B5EF4-FFF2-40B4-BE49-F238E27FC236}">
                <a16:creationId xmlns:a16="http://schemas.microsoft.com/office/drawing/2014/main" id="{AEF3C7AD-D9CD-4C25-B1BF-43B261FDD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2187575"/>
            <a:ext cx="3840162" cy="2925763"/>
          </a:xfrm>
          <a:prstGeom prst="rect">
            <a:avLst/>
          </a:prstGeom>
          <a:ln>
            <a:noFill/>
          </a:ln>
          <a:effectLst>
            <a:outerShdw blurRad="292100" dist="139700" dir="2700000" algn="tl" rotWithShape="0">
              <a:srgbClr val="333333">
                <a:alpha val="65000"/>
              </a:srgbClr>
            </a:outerShdw>
          </a:effectLst>
        </p:spPr>
      </p:pic>
      <p:pic>
        <p:nvPicPr>
          <p:cNvPr id="7" name="Picture 6" descr="A close up of a person&#10;&#10;Description generated with high confidence">
            <a:extLst>
              <a:ext uri="{FF2B5EF4-FFF2-40B4-BE49-F238E27FC236}">
                <a16:creationId xmlns:a16="http://schemas.microsoft.com/office/drawing/2014/main" id="{58E6001C-FE6C-40A7-8EFD-6117317A2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87575"/>
            <a:ext cx="3786188" cy="2932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741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E2067-EC02-452A-9AEF-BD8CF1231124}"/>
              </a:ext>
            </a:extLst>
          </p:cNvPr>
          <p:cNvSpPr>
            <a:spLocks noGrp="1"/>
          </p:cNvSpPr>
          <p:nvPr>
            <p:ph type="title"/>
          </p:nvPr>
        </p:nvSpPr>
        <p:spPr>
          <a:xfrm>
            <a:off x="628650" y="365125"/>
            <a:ext cx="7886700" cy="854075"/>
          </a:xfrm>
        </p:spPr>
        <p:txBody>
          <a:bodyPr rtlCol="0">
            <a:normAutofit/>
          </a:bodyPr>
          <a:lstStyle/>
          <a:p>
            <a:pPr eaLnBrk="1" fontAlgn="auto" hangingPunct="1">
              <a:spcAft>
                <a:spcPts val="0"/>
              </a:spcAft>
              <a:defRPr/>
            </a:pPr>
            <a:r>
              <a:rPr lang="en-US" sz="1800" dirty="0">
                <a:solidFill>
                  <a:schemeClr val="bg1">
                    <a:lumMod val="95000"/>
                  </a:schemeClr>
                </a:solidFill>
                <a:latin typeface="Acrom" panose="00000500000000000000" pitchFamily="50" charset="0"/>
                <a:ea typeface="+mn-ea"/>
                <a:cs typeface="+mn-cs"/>
              </a:rPr>
              <a:t>Results of the procedures</a:t>
            </a:r>
          </a:p>
        </p:txBody>
      </p:sp>
      <p:sp>
        <p:nvSpPr>
          <p:cNvPr id="6" name="TextBox 5">
            <a:extLst>
              <a:ext uri="{FF2B5EF4-FFF2-40B4-BE49-F238E27FC236}">
                <a16:creationId xmlns:a16="http://schemas.microsoft.com/office/drawing/2014/main" id="{8FFC3EF7-15FC-4189-AD8C-02ADD62F11F1}"/>
              </a:ext>
            </a:extLst>
          </p:cNvPr>
          <p:cNvSpPr txBox="1"/>
          <p:nvPr/>
        </p:nvSpPr>
        <p:spPr>
          <a:xfrm>
            <a:off x="1495425" y="5349875"/>
            <a:ext cx="1871663"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7" name="TextBox 6">
            <a:extLst>
              <a:ext uri="{FF2B5EF4-FFF2-40B4-BE49-F238E27FC236}">
                <a16:creationId xmlns:a16="http://schemas.microsoft.com/office/drawing/2014/main" id="{9E08D568-1F51-43F0-B8B6-06113738446E}"/>
              </a:ext>
            </a:extLst>
          </p:cNvPr>
          <p:cNvSpPr txBox="1"/>
          <p:nvPr/>
        </p:nvSpPr>
        <p:spPr>
          <a:xfrm>
            <a:off x="5703888" y="5349875"/>
            <a:ext cx="1944687"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pic>
        <p:nvPicPr>
          <p:cNvPr id="3" name="Picture 2" descr="A close up of a person&#10;&#10;Description generated with very high confidence">
            <a:extLst>
              <a:ext uri="{FF2B5EF4-FFF2-40B4-BE49-F238E27FC236}">
                <a16:creationId xmlns:a16="http://schemas.microsoft.com/office/drawing/2014/main" id="{DD000902-E562-42B2-8DCF-9B521952BD93}"/>
              </a:ext>
            </a:extLst>
          </p:cNvPr>
          <p:cNvPicPr>
            <a:picLocks noChangeAspect="1"/>
          </p:cNvPicPr>
          <p:nvPr/>
        </p:nvPicPr>
        <p:blipFill rotWithShape="1">
          <a:blip r:embed="rId2">
            <a:extLst>
              <a:ext uri="{28A0092B-C50C-407E-A947-70E740481C1C}">
                <a14:useLocalDpi xmlns:a14="http://schemas.microsoft.com/office/drawing/2010/main" val="0"/>
              </a:ext>
            </a:extLst>
          </a:blip>
          <a:srcRect l="1813" r="1813"/>
          <a:stretch/>
        </p:blipFill>
        <p:spPr>
          <a:xfrm>
            <a:off x="522288" y="2144713"/>
            <a:ext cx="3819525" cy="3065462"/>
          </a:xfrm>
          <a:prstGeom prst="rect">
            <a:avLst/>
          </a:prstGeom>
          <a:ln>
            <a:noFill/>
          </a:ln>
          <a:effectLst>
            <a:outerShdw blurRad="292100" dist="139700" dir="2700000" algn="tl" rotWithShape="0">
              <a:srgbClr val="333333">
                <a:alpha val="65000"/>
              </a:srgbClr>
            </a:outerShdw>
          </a:effectLst>
        </p:spPr>
      </p:pic>
      <p:pic>
        <p:nvPicPr>
          <p:cNvPr id="9" name="Picture 8" descr="A close up of a person&#10;&#10;Description generated with very high confidence">
            <a:extLst>
              <a:ext uri="{FF2B5EF4-FFF2-40B4-BE49-F238E27FC236}">
                <a16:creationId xmlns:a16="http://schemas.microsoft.com/office/drawing/2014/main" id="{65DDF6FE-4B89-489B-A1FE-678FA4086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825" y="2149475"/>
            <a:ext cx="3819525" cy="3054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680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E2067-EC02-452A-9AEF-BD8CF1231124}"/>
              </a:ext>
            </a:extLst>
          </p:cNvPr>
          <p:cNvSpPr>
            <a:spLocks noGrp="1"/>
          </p:cNvSpPr>
          <p:nvPr>
            <p:ph type="title"/>
          </p:nvPr>
        </p:nvSpPr>
        <p:spPr>
          <a:xfrm>
            <a:off x="628650" y="365125"/>
            <a:ext cx="7886700" cy="790575"/>
          </a:xfrm>
        </p:spPr>
        <p:txBody>
          <a:bodyPr rtlCol="0">
            <a:normAutofit/>
          </a:bodyPr>
          <a:lstStyle/>
          <a:p>
            <a:pPr eaLnBrk="1" fontAlgn="auto" hangingPunct="1">
              <a:spcAft>
                <a:spcPts val="0"/>
              </a:spcAft>
              <a:defRPr/>
            </a:pPr>
            <a:r>
              <a:rPr lang="en-US" sz="1800" dirty="0">
                <a:solidFill>
                  <a:srgbClr val="FF0000"/>
                </a:solidFill>
                <a:latin typeface="Acrom" panose="00000500000000000000" pitchFamily="50" charset="0"/>
                <a:ea typeface="+mn-ea"/>
                <a:cs typeface="+mn-cs"/>
              </a:rPr>
              <a:t>Results of the procedures</a:t>
            </a:r>
          </a:p>
        </p:txBody>
      </p:sp>
      <p:sp>
        <p:nvSpPr>
          <p:cNvPr id="6" name="TextBox 5">
            <a:extLst>
              <a:ext uri="{FF2B5EF4-FFF2-40B4-BE49-F238E27FC236}">
                <a16:creationId xmlns:a16="http://schemas.microsoft.com/office/drawing/2014/main" id="{9047F182-1CF3-480E-816C-89072911F0AA}"/>
              </a:ext>
            </a:extLst>
          </p:cNvPr>
          <p:cNvSpPr txBox="1"/>
          <p:nvPr/>
        </p:nvSpPr>
        <p:spPr>
          <a:xfrm>
            <a:off x="1711325" y="4627563"/>
            <a:ext cx="1871663"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7" name="TextBox 6">
            <a:extLst>
              <a:ext uri="{FF2B5EF4-FFF2-40B4-BE49-F238E27FC236}">
                <a16:creationId xmlns:a16="http://schemas.microsoft.com/office/drawing/2014/main" id="{8F0A0856-C4E6-404F-AB3B-11A015659268}"/>
              </a:ext>
            </a:extLst>
          </p:cNvPr>
          <p:cNvSpPr txBox="1"/>
          <p:nvPr/>
        </p:nvSpPr>
        <p:spPr>
          <a:xfrm>
            <a:off x="5561013" y="4664075"/>
            <a:ext cx="1944687"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pic>
        <p:nvPicPr>
          <p:cNvPr id="3" name="Picture 2" descr="A close up of a person&#10;&#10;Description generated with very high confidence">
            <a:extLst>
              <a:ext uri="{FF2B5EF4-FFF2-40B4-BE49-F238E27FC236}">
                <a16:creationId xmlns:a16="http://schemas.microsoft.com/office/drawing/2014/main" id="{9F3A6EF9-F2EE-4162-8517-2D9A5C91C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463" y="1706563"/>
            <a:ext cx="3789362" cy="2840037"/>
          </a:xfrm>
          <a:prstGeom prst="rect">
            <a:avLst/>
          </a:prstGeom>
          <a:ln>
            <a:noFill/>
          </a:ln>
          <a:effectLst>
            <a:outerShdw blurRad="292100" dist="139700" dir="2700000" algn="tl" rotWithShape="0">
              <a:srgbClr val="333333">
                <a:alpha val="65000"/>
              </a:srgbClr>
            </a:outerShdw>
          </a:effectLst>
        </p:spPr>
      </p:pic>
      <p:pic>
        <p:nvPicPr>
          <p:cNvPr id="8" name="Picture 7" descr="A close up of a person&#10;&#10;Description generated with very high confidence">
            <a:extLst>
              <a:ext uri="{FF2B5EF4-FFF2-40B4-BE49-F238E27FC236}">
                <a16:creationId xmlns:a16="http://schemas.microsoft.com/office/drawing/2014/main" id="{958367E1-2C9D-4222-AAFD-AE331780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1706563"/>
            <a:ext cx="3924300" cy="2840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818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E2067-EC02-452A-9AEF-BD8CF1231124}"/>
              </a:ext>
            </a:extLst>
          </p:cNvPr>
          <p:cNvSpPr>
            <a:spLocks noGrp="1"/>
          </p:cNvSpPr>
          <p:nvPr>
            <p:ph type="title"/>
          </p:nvPr>
        </p:nvSpPr>
        <p:spPr>
          <a:xfrm>
            <a:off x="628650" y="365125"/>
            <a:ext cx="7886700" cy="727075"/>
          </a:xfrm>
        </p:spPr>
        <p:txBody>
          <a:bodyPr rtlCol="0">
            <a:normAutofit/>
          </a:bodyPr>
          <a:lstStyle/>
          <a:p>
            <a:pPr eaLnBrk="1" fontAlgn="auto" hangingPunct="1">
              <a:spcAft>
                <a:spcPts val="0"/>
              </a:spcAft>
              <a:defRPr/>
            </a:pPr>
            <a:r>
              <a:rPr lang="en-US" sz="1800" dirty="0">
                <a:solidFill>
                  <a:schemeClr val="bg1">
                    <a:lumMod val="95000"/>
                  </a:schemeClr>
                </a:solidFill>
                <a:latin typeface="Acrom" panose="00000500000000000000" pitchFamily="50" charset="0"/>
                <a:ea typeface="+mn-ea"/>
                <a:cs typeface="+mn-cs"/>
              </a:rPr>
              <a:t>Results of the procedures</a:t>
            </a:r>
          </a:p>
        </p:txBody>
      </p:sp>
      <p:sp>
        <p:nvSpPr>
          <p:cNvPr id="9" name="TextBox 8">
            <a:extLst>
              <a:ext uri="{FF2B5EF4-FFF2-40B4-BE49-F238E27FC236}">
                <a16:creationId xmlns:a16="http://schemas.microsoft.com/office/drawing/2014/main" id="{353553B2-2A9D-4D34-B4CB-0B37A5B8EA31}"/>
              </a:ext>
            </a:extLst>
          </p:cNvPr>
          <p:cNvSpPr txBox="1"/>
          <p:nvPr/>
        </p:nvSpPr>
        <p:spPr>
          <a:xfrm>
            <a:off x="1547813" y="2422525"/>
            <a:ext cx="2808287" cy="3000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ru-RU" sz="1350" b="0" i="0" u="none" strike="noStrike" kern="1200" cap="none" spc="0" normalizeH="0" baseline="0" noProof="0" dirty="0">
              <a:ln>
                <a:noFill/>
              </a:ln>
              <a:solidFill>
                <a:prstClr val="black"/>
              </a:solidFill>
              <a:effectLst/>
              <a:uLnTx/>
              <a:uFillTx/>
              <a:latin typeface="Helvetica Neue Light"/>
              <a:ea typeface="Helvetica Neue Light"/>
              <a:cs typeface="Helvetica Neue Light"/>
            </a:endParaRPr>
          </a:p>
        </p:txBody>
      </p:sp>
      <p:sp>
        <p:nvSpPr>
          <p:cNvPr id="10" name="TextBox 9">
            <a:extLst>
              <a:ext uri="{FF2B5EF4-FFF2-40B4-BE49-F238E27FC236}">
                <a16:creationId xmlns:a16="http://schemas.microsoft.com/office/drawing/2014/main" id="{3D110DE7-9544-4688-B484-5E18228EE460}"/>
              </a:ext>
            </a:extLst>
          </p:cNvPr>
          <p:cNvSpPr txBox="1"/>
          <p:nvPr/>
        </p:nvSpPr>
        <p:spPr>
          <a:xfrm>
            <a:off x="1547813" y="2422525"/>
            <a:ext cx="2808287" cy="3000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ru-RU" sz="1350" b="0" i="0" u="none" strike="noStrike" kern="1200" cap="none" spc="0" normalizeH="0" baseline="0" noProof="0" dirty="0">
              <a:ln>
                <a:noFill/>
              </a:ln>
              <a:solidFill>
                <a:prstClr val="black"/>
              </a:solidFill>
              <a:effectLst/>
              <a:uLnTx/>
              <a:uFillTx/>
              <a:latin typeface="Helvetica Neue Light"/>
              <a:ea typeface="Helvetica Neue Light"/>
              <a:cs typeface="Helvetica Neue Light"/>
            </a:endParaRPr>
          </a:p>
        </p:txBody>
      </p:sp>
      <p:sp>
        <p:nvSpPr>
          <p:cNvPr id="13" name="TextBox 12">
            <a:extLst>
              <a:ext uri="{FF2B5EF4-FFF2-40B4-BE49-F238E27FC236}">
                <a16:creationId xmlns:a16="http://schemas.microsoft.com/office/drawing/2014/main" id="{B975C337-84CF-4524-91BF-8F8D10703444}"/>
              </a:ext>
            </a:extLst>
          </p:cNvPr>
          <p:cNvSpPr txBox="1"/>
          <p:nvPr/>
        </p:nvSpPr>
        <p:spPr>
          <a:xfrm>
            <a:off x="1430338" y="5740400"/>
            <a:ext cx="1873250"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14" name="TextBox 13">
            <a:extLst>
              <a:ext uri="{FF2B5EF4-FFF2-40B4-BE49-F238E27FC236}">
                <a16:creationId xmlns:a16="http://schemas.microsoft.com/office/drawing/2014/main" id="{9097294B-F564-402A-9915-A518890361CA}"/>
              </a:ext>
            </a:extLst>
          </p:cNvPr>
          <p:cNvSpPr txBox="1"/>
          <p:nvPr/>
        </p:nvSpPr>
        <p:spPr>
          <a:xfrm>
            <a:off x="5772150" y="5735638"/>
            <a:ext cx="1944688"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 7 months</a:t>
            </a:r>
          </a:p>
        </p:txBody>
      </p:sp>
      <p:pic>
        <p:nvPicPr>
          <p:cNvPr id="5" name="Picture 4" descr="A close up of a person&#10;&#10;Description generated with very high confidence">
            <a:extLst>
              <a:ext uri="{FF2B5EF4-FFF2-40B4-BE49-F238E27FC236}">
                <a16:creationId xmlns:a16="http://schemas.microsoft.com/office/drawing/2014/main" id="{F5F3DAE6-1009-48BF-9ABF-72BEE536C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13" y="1935163"/>
            <a:ext cx="3959225" cy="3687762"/>
          </a:xfrm>
          <a:prstGeom prst="rect">
            <a:avLst/>
          </a:prstGeom>
          <a:ln>
            <a:noFill/>
          </a:ln>
          <a:effectLst>
            <a:outerShdw blurRad="292100" dist="139700" dir="2700000" algn="tl" rotWithShape="0">
              <a:srgbClr val="333333">
                <a:alpha val="65000"/>
              </a:srgbClr>
            </a:outerShdw>
          </a:effectLst>
        </p:spPr>
      </p:pic>
      <p:pic>
        <p:nvPicPr>
          <p:cNvPr id="7" name="Picture 6" descr="A close up of a person&#10;&#10;Description generated with very high confidence">
            <a:extLst>
              <a:ext uri="{FF2B5EF4-FFF2-40B4-BE49-F238E27FC236}">
                <a16:creationId xmlns:a16="http://schemas.microsoft.com/office/drawing/2014/main" id="{2A134955-B4F4-4712-A2C7-944D4FF1F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325" y="1936750"/>
            <a:ext cx="3946525" cy="3694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707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83243-91A0-4C7D-B7DB-709BE60832A5}"/>
              </a:ext>
            </a:extLst>
          </p:cNvPr>
          <p:cNvSpPr txBox="1"/>
          <p:nvPr/>
        </p:nvSpPr>
        <p:spPr>
          <a:xfrm>
            <a:off x="1379538" y="5608638"/>
            <a:ext cx="1873250" cy="3016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6" name="TextBox 5">
            <a:extLst>
              <a:ext uri="{FF2B5EF4-FFF2-40B4-BE49-F238E27FC236}">
                <a16:creationId xmlns:a16="http://schemas.microsoft.com/office/drawing/2014/main" id="{D76AD128-1ACB-4C60-81A6-0032F59C3ECB}"/>
              </a:ext>
            </a:extLst>
          </p:cNvPr>
          <p:cNvSpPr txBox="1"/>
          <p:nvPr/>
        </p:nvSpPr>
        <p:spPr>
          <a:xfrm>
            <a:off x="5702300" y="5608638"/>
            <a:ext cx="1944688" cy="3016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3" name="Title 2">
            <a:extLst>
              <a:ext uri="{FF2B5EF4-FFF2-40B4-BE49-F238E27FC236}">
                <a16:creationId xmlns:a16="http://schemas.microsoft.com/office/drawing/2014/main" id="{8B935C40-057C-45D5-9703-19F1AE91FB09}"/>
              </a:ext>
            </a:extLst>
          </p:cNvPr>
          <p:cNvSpPr>
            <a:spLocks noGrp="1"/>
          </p:cNvSpPr>
          <p:nvPr>
            <p:ph type="title"/>
          </p:nvPr>
        </p:nvSpPr>
        <p:spPr>
          <a:xfrm>
            <a:off x="415925" y="373063"/>
            <a:ext cx="6772275" cy="700087"/>
          </a:xfrm>
        </p:spPr>
        <p:txBody>
          <a:bodyPr rtlCol="0"/>
          <a:lstStyle/>
          <a:p>
            <a:pPr eaLnBrk="1" fontAlgn="auto" hangingPunct="1">
              <a:spcAft>
                <a:spcPts val="0"/>
              </a:spcAft>
              <a:defRPr/>
            </a:pPr>
            <a:r>
              <a:rPr lang="en-US" sz="3000" dirty="0">
                <a:solidFill>
                  <a:schemeClr val="bg1">
                    <a:lumMod val="95000"/>
                  </a:schemeClr>
                </a:solidFill>
                <a:latin typeface="Acrom" panose="00000500000000000000" pitchFamily="50" charset="0"/>
                <a:ea typeface="+mn-ea"/>
                <a:cs typeface="+mn-cs"/>
              </a:rPr>
              <a:t>Results of the procedures </a:t>
            </a:r>
            <a:endParaRPr lang="ka-GE" sz="3000" dirty="0">
              <a:solidFill>
                <a:srgbClr val="FF0000"/>
              </a:solidFill>
              <a:ea typeface="+mn-ea"/>
              <a:cs typeface="+mn-cs"/>
            </a:endParaRPr>
          </a:p>
        </p:txBody>
      </p:sp>
      <p:pic>
        <p:nvPicPr>
          <p:cNvPr id="4" name="Picture 3" descr="A person wearing a blue shirt&#10;&#10;Description generated with high confidence">
            <a:extLst>
              <a:ext uri="{FF2B5EF4-FFF2-40B4-BE49-F238E27FC236}">
                <a16:creationId xmlns:a16="http://schemas.microsoft.com/office/drawing/2014/main" id="{3B901F6F-03F5-4FBE-BCE4-55795FA5B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25" y="2297113"/>
            <a:ext cx="3894138" cy="3084512"/>
          </a:xfrm>
          <a:prstGeom prst="rect">
            <a:avLst/>
          </a:prstGeom>
          <a:ln>
            <a:noFill/>
          </a:ln>
          <a:effectLst>
            <a:outerShdw blurRad="292100" dist="139700" dir="2700000" algn="tl" rotWithShape="0">
              <a:srgbClr val="333333">
                <a:alpha val="65000"/>
              </a:srgbClr>
            </a:outerShdw>
          </a:effectLst>
        </p:spPr>
      </p:pic>
      <p:pic>
        <p:nvPicPr>
          <p:cNvPr id="8" name="Picture 7" descr="A person wearing a green shirt&#10;&#10;Description generated with high confidence">
            <a:extLst>
              <a:ext uri="{FF2B5EF4-FFF2-40B4-BE49-F238E27FC236}">
                <a16:creationId xmlns:a16="http://schemas.microsoft.com/office/drawing/2014/main" id="{819E5E9F-F8FF-465E-8782-C304FD6CA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863" y="2301875"/>
            <a:ext cx="3890962" cy="307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917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83243-91A0-4C7D-B7DB-709BE60832A5}"/>
              </a:ext>
            </a:extLst>
          </p:cNvPr>
          <p:cNvSpPr txBox="1"/>
          <p:nvPr/>
        </p:nvSpPr>
        <p:spPr>
          <a:xfrm>
            <a:off x="1376363" y="5854700"/>
            <a:ext cx="1871662"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6" name="TextBox 5">
            <a:extLst>
              <a:ext uri="{FF2B5EF4-FFF2-40B4-BE49-F238E27FC236}">
                <a16:creationId xmlns:a16="http://schemas.microsoft.com/office/drawing/2014/main" id="{D76AD128-1ACB-4C60-81A6-0032F59C3ECB}"/>
              </a:ext>
            </a:extLst>
          </p:cNvPr>
          <p:cNvSpPr txBox="1"/>
          <p:nvPr/>
        </p:nvSpPr>
        <p:spPr>
          <a:xfrm>
            <a:off x="5822950" y="5829300"/>
            <a:ext cx="1944688" cy="3016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12" name="Title 2">
            <a:extLst>
              <a:ext uri="{FF2B5EF4-FFF2-40B4-BE49-F238E27FC236}">
                <a16:creationId xmlns:a16="http://schemas.microsoft.com/office/drawing/2014/main" id="{2BBD6F41-3A51-4944-8DE9-86CC9ACF40DB}"/>
              </a:ext>
            </a:extLst>
          </p:cNvPr>
          <p:cNvSpPr>
            <a:spLocks noGrp="1"/>
          </p:cNvSpPr>
          <p:nvPr>
            <p:ph type="title"/>
          </p:nvPr>
        </p:nvSpPr>
        <p:spPr>
          <a:xfrm>
            <a:off x="628650" y="422275"/>
            <a:ext cx="6408738" cy="646113"/>
          </a:xfrm>
        </p:spPr>
        <p:txBody>
          <a:bodyPr rtlCol="0"/>
          <a:lstStyle/>
          <a:p>
            <a:pPr eaLnBrk="1" fontAlgn="auto" hangingPunct="1">
              <a:spcAft>
                <a:spcPts val="0"/>
              </a:spcAft>
              <a:defRPr/>
            </a:pPr>
            <a:r>
              <a:rPr lang="en-US" sz="2200" dirty="0">
                <a:solidFill>
                  <a:schemeClr val="bg1">
                    <a:lumMod val="95000"/>
                  </a:schemeClr>
                </a:solidFill>
                <a:latin typeface="Acrom" panose="00000500000000000000" pitchFamily="50" charset="0"/>
                <a:ea typeface="+mn-ea"/>
                <a:cs typeface="+mn-cs"/>
              </a:rPr>
              <a:t>Results of the procedures</a:t>
            </a:r>
            <a:endParaRPr lang="ka-GE" sz="2200" dirty="0">
              <a:solidFill>
                <a:schemeClr val="bg1">
                  <a:lumMod val="95000"/>
                </a:schemeClr>
              </a:solidFill>
              <a:ea typeface="+mn-ea"/>
              <a:cs typeface="+mn-cs"/>
            </a:endParaRPr>
          </a:p>
        </p:txBody>
      </p:sp>
      <p:pic>
        <p:nvPicPr>
          <p:cNvPr id="3" name="Picture 2" descr="A person taking a selfie&#10;&#10;Description generated with high confidence">
            <a:extLst>
              <a:ext uri="{FF2B5EF4-FFF2-40B4-BE49-F238E27FC236}">
                <a16:creationId xmlns:a16="http://schemas.microsoft.com/office/drawing/2014/main" id="{91BBEF0A-FD57-48E2-9116-7BB529F2B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25" y="2436813"/>
            <a:ext cx="4117975" cy="3159125"/>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person, green, woman, clothing&#10;&#10;Description generated with high confidence">
            <a:extLst>
              <a:ext uri="{FF2B5EF4-FFF2-40B4-BE49-F238E27FC236}">
                <a16:creationId xmlns:a16="http://schemas.microsoft.com/office/drawing/2014/main" id="{B8FB430A-5B07-46CA-B10A-CB2ABF17D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250" y="2436813"/>
            <a:ext cx="4002088" cy="3159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348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83243-91A0-4C7D-B7DB-709BE60832A5}"/>
              </a:ext>
            </a:extLst>
          </p:cNvPr>
          <p:cNvSpPr txBox="1"/>
          <p:nvPr/>
        </p:nvSpPr>
        <p:spPr>
          <a:xfrm>
            <a:off x="1512888" y="5613400"/>
            <a:ext cx="1871662"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6" name="TextBox 5">
            <a:extLst>
              <a:ext uri="{FF2B5EF4-FFF2-40B4-BE49-F238E27FC236}">
                <a16:creationId xmlns:a16="http://schemas.microsoft.com/office/drawing/2014/main" id="{D76AD128-1ACB-4C60-81A6-0032F59C3ECB}"/>
              </a:ext>
            </a:extLst>
          </p:cNvPr>
          <p:cNvSpPr txBox="1"/>
          <p:nvPr/>
        </p:nvSpPr>
        <p:spPr>
          <a:xfrm>
            <a:off x="5751513" y="5616575"/>
            <a:ext cx="1944687"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 6 months</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9" name="Title 2">
            <a:extLst>
              <a:ext uri="{FF2B5EF4-FFF2-40B4-BE49-F238E27FC236}">
                <a16:creationId xmlns:a16="http://schemas.microsoft.com/office/drawing/2014/main" id="{21A1C15D-6198-4FED-9038-DECCC55D3DF0}"/>
              </a:ext>
            </a:extLst>
          </p:cNvPr>
          <p:cNvSpPr>
            <a:spLocks noGrp="1"/>
          </p:cNvSpPr>
          <p:nvPr>
            <p:ph type="title"/>
          </p:nvPr>
        </p:nvSpPr>
        <p:spPr>
          <a:xfrm>
            <a:off x="628650" y="422275"/>
            <a:ext cx="6408738" cy="646113"/>
          </a:xfrm>
        </p:spPr>
        <p:txBody>
          <a:bodyPr rtlCol="0"/>
          <a:lstStyle/>
          <a:p>
            <a:pPr eaLnBrk="1" fontAlgn="auto" hangingPunct="1">
              <a:spcAft>
                <a:spcPts val="0"/>
              </a:spcAft>
              <a:defRPr/>
            </a:pPr>
            <a:r>
              <a:rPr lang="en-US" sz="2200" dirty="0">
                <a:solidFill>
                  <a:schemeClr val="bg1">
                    <a:lumMod val="95000"/>
                  </a:schemeClr>
                </a:solidFill>
                <a:latin typeface="Acrom" panose="00000500000000000000" pitchFamily="50" charset="0"/>
                <a:ea typeface="+mn-ea"/>
                <a:cs typeface="+mn-cs"/>
              </a:rPr>
              <a:t>Results of the procedures</a:t>
            </a:r>
            <a:endParaRPr lang="ka-GE" sz="2200" dirty="0">
              <a:solidFill>
                <a:schemeClr val="bg1">
                  <a:lumMod val="95000"/>
                </a:schemeClr>
              </a:solidFill>
              <a:ea typeface="+mn-ea"/>
              <a:cs typeface="+mn-cs"/>
            </a:endParaRPr>
          </a:p>
        </p:txBody>
      </p:sp>
      <p:pic>
        <p:nvPicPr>
          <p:cNvPr id="3" name="Picture 2" descr="A close up of a person&#10;&#10;Description generated with very high confidence">
            <a:extLst>
              <a:ext uri="{FF2B5EF4-FFF2-40B4-BE49-F238E27FC236}">
                <a16:creationId xmlns:a16="http://schemas.microsoft.com/office/drawing/2014/main" id="{5BF06ED9-BD16-4A78-8CFC-97E7C54A7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63" y="1849438"/>
            <a:ext cx="3960812" cy="3521075"/>
          </a:xfrm>
          <a:prstGeom prst="rect">
            <a:avLst/>
          </a:prstGeom>
          <a:ln>
            <a:noFill/>
          </a:ln>
          <a:effectLst>
            <a:outerShdw blurRad="292100" dist="139700" dir="2700000" algn="tl" rotWithShape="0">
              <a:srgbClr val="333333">
                <a:alpha val="65000"/>
              </a:srgbClr>
            </a:outerShdw>
          </a:effectLst>
        </p:spPr>
      </p:pic>
      <p:pic>
        <p:nvPicPr>
          <p:cNvPr id="7" name="Picture 6" descr="A close up of a person&#10;&#10;Description generated with very high confidence">
            <a:extLst>
              <a:ext uri="{FF2B5EF4-FFF2-40B4-BE49-F238E27FC236}">
                <a16:creationId xmlns:a16="http://schemas.microsoft.com/office/drawing/2014/main" id="{4F24B7DD-7709-46C0-8110-EEB846D47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25" y="1851025"/>
            <a:ext cx="4025900" cy="3521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708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83243-91A0-4C7D-B7DB-709BE60832A5}"/>
              </a:ext>
            </a:extLst>
          </p:cNvPr>
          <p:cNvSpPr txBox="1"/>
          <p:nvPr/>
        </p:nvSpPr>
        <p:spPr>
          <a:xfrm>
            <a:off x="1489075" y="5861050"/>
            <a:ext cx="1871663"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6" name="TextBox 5">
            <a:extLst>
              <a:ext uri="{FF2B5EF4-FFF2-40B4-BE49-F238E27FC236}">
                <a16:creationId xmlns:a16="http://schemas.microsoft.com/office/drawing/2014/main" id="{D76AD128-1ACB-4C60-81A6-0032F59C3ECB}"/>
              </a:ext>
            </a:extLst>
          </p:cNvPr>
          <p:cNvSpPr txBox="1"/>
          <p:nvPr/>
        </p:nvSpPr>
        <p:spPr>
          <a:xfrm>
            <a:off x="5738813" y="5861050"/>
            <a:ext cx="1944687"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 6 months</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10" name="Title 2">
            <a:extLst>
              <a:ext uri="{FF2B5EF4-FFF2-40B4-BE49-F238E27FC236}">
                <a16:creationId xmlns:a16="http://schemas.microsoft.com/office/drawing/2014/main" id="{20267A7D-06F5-4956-9006-E288DCC97B06}"/>
              </a:ext>
            </a:extLst>
          </p:cNvPr>
          <p:cNvSpPr>
            <a:spLocks noGrp="1"/>
          </p:cNvSpPr>
          <p:nvPr>
            <p:ph type="title"/>
          </p:nvPr>
        </p:nvSpPr>
        <p:spPr>
          <a:xfrm>
            <a:off x="628650" y="422275"/>
            <a:ext cx="6408738" cy="646113"/>
          </a:xfrm>
        </p:spPr>
        <p:txBody>
          <a:bodyPr rtlCol="0"/>
          <a:lstStyle/>
          <a:p>
            <a:pPr eaLnBrk="1" fontAlgn="auto" hangingPunct="1">
              <a:spcAft>
                <a:spcPts val="0"/>
              </a:spcAft>
              <a:defRPr/>
            </a:pPr>
            <a:r>
              <a:rPr lang="en-US" sz="2200" dirty="0">
                <a:solidFill>
                  <a:schemeClr val="bg1">
                    <a:lumMod val="95000"/>
                  </a:schemeClr>
                </a:solidFill>
                <a:latin typeface="Acrom" panose="00000500000000000000" pitchFamily="50" charset="0"/>
                <a:ea typeface="+mn-ea"/>
                <a:cs typeface="+mn-cs"/>
              </a:rPr>
              <a:t>Results of the procedures</a:t>
            </a:r>
            <a:endParaRPr lang="ka-GE" sz="2200" dirty="0">
              <a:solidFill>
                <a:schemeClr val="bg1">
                  <a:lumMod val="95000"/>
                </a:schemeClr>
              </a:solidFill>
              <a:ea typeface="+mn-ea"/>
              <a:cs typeface="+mn-cs"/>
            </a:endParaRPr>
          </a:p>
        </p:txBody>
      </p:sp>
      <p:pic>
        <p:nvPicPr>
          <p:cNvPr id="3" name="Picture 2" descr="A close up of a person&#10;&#10;Description generated with very high confidence">
            <a:extLst>
              <a:ext uri="{FF2B5EF4-FFF2-40B4-BE49-F238E27FC236}">
                <a16:creationId xmlns:a16="http://schemas.microsoft.com/office/drawing/2014/main" id="{7E05BA50-04E9-4C29-89D8-D71176B22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828800"/>
            <a:ext cx="3840163" cy="3846513"/>
          </a:xfrm>
          <a:prstGeom prst="rect">
            <a:avLst/>
          </a:prstGeom>
          <a:ln>
            <a:noFill/>
          </a:ln>
          <a:effectLst>
            <a:outerShdw blurRad="292100" dist="139700" dir="2700000" algn="tl" rotWithShape="0">
              <a:srgbClr val="333333">
                <a:alpha val="65000"/>
              </a:srgbClr>
            </a:outerShdw>
          </a:effectLst>
        </p:spPr>
      </p:pic>
      <p:pic>
        <p:nvPicPr>
          <p:cNvPr id="8" name="Picture 7" descr="A close up of a person&#10;&#10;Description generated with very high confidence">
            <a:extLst>
              <a:ext uri="{FF2B5EF4-FFF2-40B4-BE49-F238E27FC236}">
                <a16:creationId xmlns:a16="http://schemas.microsoft.com/office/drawing/2014/main" id="{237E8684-5E00-4DE8-B6F4-196123621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250" y="1828800"/>
            <a:ext cx="3833813" cy="3833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226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83243-91A0-4C7D-B7DB-709BE60832A5}"/>
              </a:ext>
            </a:extLst>
          </p:cNvPr>
          <p:cNvSpPr txBox="1"/>
          <p:nvPr/>
        </p:nvSpPr>
        <p:spPr>
          <a:xfrm>
            <a:off x="1470025" y="5551488"/>
            <a:ext cx="1873250"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6" name="TextBox 5">
            <a:extLst>
              <a:ext uri="{FF2B5EF4-FFF2-40B4-BE49-F238E27FC236}">
                <a16:creationId xmlns:a16="http://schemas.microsoft.com/office/drawing/2014/main" id="{D76AD128-1ACB-4C60-81A6-0032F59C3ECB}"/>
              </a:ext>
            </a:extLst>
          </p:cNvPr>
          <p:cNvSpPr txBox="1"/>
          <p:nvPr/>
        </p:nvSpPr>
        <p:spPr>
          <a:xfrm>
            <a:off x="5834063" y="5551488"/>
            <a:ext cx="1944687"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9" name="Title 2">
            <a:extLst>
              <a:ext uri="{FF2B5EF4-FFF2-40B4-BE49-F238E27FC236}">
                <a16:creationId xmlns:a16="http://schemas.microsoft.com/office/drawing/2014/main" id="{5D078915-CCE4-46B3-8CC9-561C685F6093}"/>
              </a:ext>
            </a:extLst>
          </p:cNvPr>
          <p:cNvSpPr>
            <a:spLocks noGrp="1"/>
          </p:cNvSpPr>
          <p:nvPr>
            <p:ph type="title"/>
          </p:nvPr>
        </p:nvSpPr>
        <p:spPr>
          <a:xfrm>
            <a:off x="628650" y="422275"/>
            <a:ext cx="6408738" cy="646113"/>
          </a:xfrm>
        </p:spPr>
        <p:txBody>
          <a:bodyPr rtlCol="0"/>
          <a:lstStyle/>
          <a:p>
            <a:pPr eaLnBrk="1" fontAlgn="auto" hangingPunct="1">
              <a:spcAft>
                <a:spcPts val="0"/>
              </a:spcAft>
              <a:defRPr/>
            </a:pPr>
            <a:r>
              <a:rPr lang="en-US" sz="2200" dirty="0">
                <a:solidFill>
                  <a:schemeClr val="bg1">
                    <a:lumMod val="95000"/>
                  </a:schemeClr>
                </a:solidFill>
                <a:latin typeface="Acrom" panose="00000500000000000000" pitchFamily="50" charset="0"/>
                <a:ea typeface="+mn-ea"/>
                <a:cs typeface="+mn-cs"/>
              </a:rPr>
              <a:t>Results of the procedures</a:t>
            </a:r>
            <a:endParaRPr lang="ka-GE" sz="2200" dirty="0">
              <a:solidFill>
                <a:schemeClr val="bg1">
                  <a:lumMod val="95000"/>
                </a:schemeClr>
              </a:solidFill>
              <a:ea typeface="+mn-ea"/>
              <a:cs typeface="+mn-cs"/>
            </a:endParaRPr>
          </a:p>
        </p:txBody>
      </p:sp>
      <p:pic>
        <p:nvPicPr>
          <p:cNvPr id="3" name="Picture 2" descr="A close up of a person looking at the camera&#10;&#10;Description generated with very high confidence">
            <a:extLst>
              <a:ext uri="{FF2B5EF4-FFF2-40B4-BE49-F238E27FC236}">
                <a16:creationId xmlns:a16="http://schemas.microsoft.com/office/drawing/2014/main" id="{3BE3ECF8-51A4-4606-B11B-FAC8A6845B8A}"/>
              </a:ext>
            </a:extLst>
          </p:cNvPr>
          <p:cNvPicPr>
            <a:picLocks noChangeAspect="1"/>
          </p:cNvPicPr>
          <p:nvPr/>
        </p:nvPicPr>
        <p:blipFill rotWithShape="1">
          <a:blip r:embed="rId2">
            <a:extLst>
              <a:ext uri="{28A0092B-C50C-407E-A947-70E740481C1C}">
                <a14:useLocalDpi xmlns:a14="http://schemas.microsoft.com/office/drawing/2010/main" val="0"/>
              </a:ext>
            </a:extLst>
          </a:blip>
          <a:srcRect l="2133" r="6338"/>
          <a:stretch/>
        </p:blipFill>
        <p:spPr>
          <a:xfrm>
            <a:off x="628650" y="1801813"/>
            <a:ext cx="3886200" cy="3548062"/>
          </a:xfrm>
          <a:prstGeom prst="rect">
            <a:avLst/>
          </a:prstGeom>
          <a:ln>
            <a:noFill/>
          </a:ln>
          <a:effectLst>
            <a:outerShdw blurRad="292100" dist="139700" dir="2700000" algn="tl" rotWithShape="0">
              <a:srgbClr val="333333">
                <a:alpha val="65000"/>
              </a:srgbClr>
            </a:outerShdw>
          </a:effectLst>
        </p:spPr>
      </p:pic>
      <p:pic>
        <p:nvPicPr>
          <p:cNvPr id="7" name="Picture 6" descr="A person wearing glasses and smiling at the camera&#10;&#10;Description generated with very high confidence">
            <a:extLst>
              <a:ext uri="{FF2B5EF4-FFF2-40B4-BE49-F238E27FC236}">
                <a16:creationId xmlns:a16="http://schemas.microsoft.com/office/drawing/2014/main" id="{1B45C6E9-7AA8-4E50-8245-0BBE2707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338" y="1804988"/>
            <a:ext cx="3886200" cy="3544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081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83243-91A0-4C7D-B7DB-709BE60832A5}"/>
              </a:ext>
            </a:extLst>
          </p:cNvPr>
          <p:cNvSpPr txBox="1"/>
          <p:nvPr/>
        </p:nvSpPr>
        <p:spPr>
          <a:xfrm>
            <a:off x="1460500" y="5614988"/>
            <a:ext cx="1873250"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6" name="TextBox 5">
            <a:extLst>
              <a:ext uri="{FF2B5EF4-FFF2-40B4-BE49-F238E27FC236}">
                <a16:creationId xmlns:a16="http://schemas.microsoft.com/office/drawing/2014/main" id="{D76AD128-1ACB-4C60-81A6-0032F59C3ECB}"/>
              </a:ext>
            </a:extLst>
          </p:cNvPr>
          <p:cNvSpPr txBox="1"/>
          <p:nvPr/>
        </p:nvSpPr>
        <p:spPr>
          <a:xfrm>
            <a:off x="5786438" y="5614988"/>
            <a:ext cx="1944687"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10" name="Title 2">
            <a:extLst>
              <a:ext uri="{FF2B5EF4-FFF2-40B4-BE49-F238E27FC236}">
                <a16:creationId xmlns:a16="http://schemas.microsoft.com/office/drawing/2014/main" id="{7304173A-56A4-4CA2-BA28-AED773142CC8}"/>
              </a:ext>
            </a:extLst>
          </p:cNvPr>
          <p:cNvSpPr>
            <a:spLocks noGrp="1"/>
          </p:cNvSpPr>
          <p:nvPr>
            <p:ph type="title"/>
          </p:nvPr>
        </p:nvSpPr>
        <p:spPr>
          <a:xfrm>
            <a:off x="628650" y="422275"/>
            <a:ext cx="6408738" cy="646113"/>
          </a:xfrm>
        </p:spPr>
        <p:txBody>
          <a:bodyPr rtlCol="0"/>
          <a:lstStyle/>
          <a:p>
            <a:pPr eaLnBrk="1" fontAlgn="auto" hangingPunct="1">
              <a:spcAft>
                <a:spcPts val="0"/>
              </a:spcAft>
              <a:defRPr/>
            </a:pPr>
            <a:r>
              <a:rPr lang="en-US" sz="2200" dirty="0">
                <a:solidFill>
                  <a:schemeClr val="bg1">
                    <a:lumMod val="95000"/>
                  </a:schemeClr>
                </a:solidFill>
                <a:latin typeface="Acrom" panose="00000500000000000000" pitchFamily="50" charset="0"/>
                <a:ea typeface="+mn-ea"/>
                <a:cs typeface="+mn-cs"/>
              </a:rPr>
              <a:t>Results of the procedures</a:t>
            </a:r>
            <a:endParaRPr lang="ka-GE" sz="2200" dirty="0">
              <a:solidFill>
                <a:schemeClr val="bg1">
                  <a:lumMod val="95000"/>
                </a:schemeClr>
              </a:solidFill>
              <a:ea typeface="+mn-ea"/>
              <a:cs typeface="+mn-cs"/>
            </a:endParaRPr>
          </a:p>
        </p:txBody>
      </p:sp>
      <p:pic>
        <p:nvPicPr>
          <p:cNvPr id="3" name="Picture 2" descr="A person wearing a black shirt&#10;&#10;Description generated with high confidence">
            <a:extLst>
              <a:ext uri="{FF2B5EF4-FFF2-40B4-BE49-F238E27FC236}">
                <a16:creationId xmlns:a16="http://schemas.microsoft.com/office/drawing/2014/main" id="{BEB051BB-2D92-4E79-A1EC-56E5C0C2B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63" y="2108200"/>
            <a:ext cx="3762375" cy="3205163"/>
          </a:xfrm>
          <a:prstGeom prst="rect">
            <a:avLst/>
          </a:prstGeom>
          <a:ln>
            <a:noFill/>
          </a:ln>
          <a:effectLst>
            <a:outerShdw blurRad="292100" dist="139700" dir="2700000" algn="tl" rotWithShape="0">
              <a:srgbClr val="333333">
                <a:alpha val="65000"/>
              </a:srgbClr>
            </a:outerShdw>
          </a:effectLst>
        </p:spPr>
      </p:pic>
      <p:pic>
        <p:nvPicPr>
          <p:cNvPr id="7" name="Picture 6" descr="A person wearing glasses&#10;&#10;Description generated with high confidence">
            <a:extLst>
              <a:ext uri="{FF2B5EF4-FFF2-40B4-BE49-F238E27FC236}">
                <a16:creationId xmlns:a16="http://schemas.microsoft.com/office/drawing/2014/main" id="{F1336054-2F7F-4F8B-9F7E-9048ABCC8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988" y="2092325"/>
            <a:ext cx="3871912" cy="3205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414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83243-91A0-4C7D-B7DB-709BE60832A5}"/>
              </a:ext>
            </a:extLst>
          </p:cNvPr>
          <p:cNvSpPr txBox="1"/>
          <p:nvPr/>
        </p:nvSpPr>
        <p:spPr>
          <a:xfrm>
            <a:off x="1676400" y="5164138"/>
            <a:ext cx="1871663"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6" name="TextBox 5">
            <a:extLst>
              <a:ext uri="{FF2B5EF4-FFF2-40B4-BE49-F238E27FC236}">
                <a16:creationId xmlns:a16="http://schemas.microsoft.com/office/drawing/2014/main" id="{D76AD128-1ACB-4C60-81A6-0032F59C3ECB}"/>
              </a:ext>
            </a:extLst>
          </p:cNvPr>
          <p:cNvSpPr txBox="1"/>
          <p:nvPr/>
        </p:nvSpPr>
        <p:spPr>
          <a:xfrm>
            <a:off x="5773738" y="5164138"/>
            <a:ext cx="1944687"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9" name="Title 2">
            <a:extLst>
              <a:ext uri="{FF2B5EF4-FFF2-40B4-BE49-F238E27FC236}">
                <a16:creationId xmlns:a16="http://schemas.microsoft.com/office/drawing/2014/main" id="{666A0EC0-C8AF-4936-AE18-2D4CF776406A}"/>
              </a:ext>
            </a:extLst>
          </p:cNvPr>
          <p:cNvSpPr>
            <a:spLocks noGrp="1"/>
          </p:cNvSpPr>
          <p:nvPr>
            <p:ph type="title"/>
          </p:nvPr>
        </p:nvSpPr>
        <p:spPr>
          <a:xfrm>
            <a:off x="628650" y="422275"/>
            <a:ext cx="6408738" cy="646113"/>
          </a:xfrm>
        </p:spPr>
        <p:txBody>
          <a:bodyPr rtlCol="0"/>
          <a:lstStyle/>
          <a:p>
            <a:pPr eaLnBrk="1" fontAlgn="auto" hangingPunct="1">
              <a:spcAft>
                <a:spcPts val="0"/>
              </a:spcAft>
              <a:defRPr/>
            </a:pPr>
            <a:r>
              <a:rPr lang="en-US" sz="2200" dirty="0">
                <a:solidFill>
                  <a:schemeClr val="bg1">
                    <a:lumMod val="95000"/>
                  </a:schemeClr>
                </a:solidFill>
                <a:latin typeface="Acrom" panose="00000500000000000000" pitchFamily="50" charset="0"/>
                <a:ea typeface="+mn-ea"/>
                <a:cs typeface="+mn-cs"/>
              </a:rPr>
              <a:t>Results of the procedures</a:t>
            </a:r>
            <a:endParaRPr lang="ka-GE" sz="2200" dirty="0">
              <a:solidFill>
                <a:schemeClr val="bg1">
                  <a:lumMod val="95000"/>
                </a:schemeClr>
              </a:solidFill>
              <a:ea typeface="+mn-ea"/>
              <a:cs typeface="+mn-cs"/>
            </a:endParaRPr>
          </a:p>
        </p:txBody>
      </p:sp>
      <p:pic>
        <p:nvPicPr>
          <p:cNvPr id="3" name="Picture 2" descr="A person looking at the camera&#10;&#10;Description generated with very high confidence">
            <a:extLst>
              <a:ext uri="{FF2B5EF4-FFF2-40B4-BE49-F238E27FC236}">
                <a16:creationId xmlns:a16="http://schemas.microsoft.com/office/drawing/2014/main" id="{FCEBAC0B-CC0A-4211-BC1B-54B6E26882C8}"/>
              </a:ext>
            </a:extLst>
          </p:cNvPr>
          <p:cNvPicPr>
            <a:picLocks noChangeAspect="1"/>
          </p:cNvPicPr>
          <p:nvPr/>
        </p:nvPicPr>
        <p:blipFill rotWithShape="1">
          <a:blip r:embed="rId2">
            <a:extLst>
              <a:ext uri="{28A0092B-C50C-407E-A947-70E740481C1C}">
                <a14:useLocalDpi xmlns:a14="http://schemas.microsoft.com/office/drawing/2010/main" val="0"/>
              </a:ext>
            </a:extLst>
          </a:blip>
          <a:srcRect l="3079" r="3079"/>
          <a:stretch/>
        </p:blipFill>
        <p:spPr>
          <a:xfrm>
            <a:off x="476250" y="1797050"/>
            <a:ext cx="3906838" cy="3040063"/>
          </a:xfrm>
          <a:prstGeom prst="rect">
            <a:avLst/>
          </a:prstGeom>
          <a:ln>
            <a:noFill/>
          </a:ln>
          <a:effectLst>
            <a:outerShdw blurRad="292100" dist="139700" dir="2700000" algn="tl" rotWithShape="0">
              <a:srgbClr val="333333">
                <a:alpha val="65000"/>
              </a:srgbClr>
            </a:outerShdw>
          </a:effectLst>
        </p:spPr>
      </p:pic>
      <p:pic>
        <p:nvPicPr>
          <p:cNvPr id="7" name="Picture 6" descr="A close up of a person&#10;&#10;Description generated with very high confidence">
            <a:extLst>
              <a:ext uri="{FF2B5EF4-FFF2-40B4-BE49-F238E27FC236}">
                <a16:creationId xmlns:a16="http://schemas.microsoft.com/office/drawing/2014/main" id="{D3C62512-56BF-4F03-AC8B-2D65DF50E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513" y="1797050"/>
            <a:ext cx="3932237" cy="3040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449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A83243-91A0-4C7D-B7DB-709BE60832A5}"/>
              </a:ext>
            </a:extLst>
          </p:cNvPr>
          <p:cNvSpPr txBox="1"/>
          <p:nvPr/>
        </p:nvSpPr>
        <p:spPr>
          <a:xfrm>
            <a:off x="1363663" y="5164138"/>
            <a:ext cx="1871662"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Before</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6" name="TextBox 5">
            <a:extLst>
              <a:ext uri="{FF2B5EF4-FFF2-40B4-BE49-F238E27FC236}">
                <a16:creationId xmlns:a16="http://schemas.microsoft.com/office/drawing/2014/main" id="{D76AD128-1ACB-4C60-81A6-0032F59C3ECB}"/>
              </a:ext>
            </a:extLst>
          </p:cNvPr>
          <p:cNvSpPr txBox="1"/>
          <p:nvPr/>
        </p:nvSpPr>
        <p:spPr>
          <a:xfrm>
            <a:off x="5614988" y="5232400"/>
            <a:ext cx="1944687" cy="30003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rPr>
              <a:t>After</a:t>
            </a:r>
            <a:endParaRPr kumimoji="0" lang="ru-RU" sz="1350" b="0" i="0" u="none" strike="noStrike" kern="1200" cap="none" spc="0" normalizeH="0" baseline="0" noProof="0" dirty="0">
              <a:ln>
                <a:noFill/>
              </a:ln>
              <a:solidFill>
                <a:prstClr val="black"/>
              </a:solidFill>
              <a:effectLst/>
              <a:uLnTx/>
              <a:uFillTx/>
              <a:latin typeface="Acrom" panose="00000500000000000000" pitchFamily="50" charset="0"/>
              <a:ea typeface="Helvetica Neue Light"/>
              <a:cs typeface="Helvetica Neue Light"/>
            </a:endParaRPr>
          </a:p>
        </p:txBody>
      </p:sp>
      <p:sp>
        <p:nvSpPr>
          <p:cNvPr id="9" name="Title 2">
            <a:extLst>
              <a:ext uri="{FF2B5EF4-FFF2-40B4-BE49-F238E27FC236}">
                <a16:creationId xmlns:a16="http://schemas.microsoft.com/office/drawing/2014/main" id="{4D2160CF-37AF-42C3-9E6F-E7B2C5A1D761}"/>
              </a:ext>
            </a:extLst>
          </p:cNvPr>
          <p:cNvSpPr>
            <a:spLocks noGrp="1"/>
          </p:cNvSpPr>
          <p:nvPr>
            <p:ph type="title"/>
          </p:nvPr>
        </p:nvSpPr>
        <p:spPr>
          <a:xfrm>
            <a:off x="628650" y="422275"/>
            <a:ext cx="6408738" cy="646113"/>
          </a:xfrm>
        </p:spPr>
        <p:txBody>
          <a:bodyPr rtlCol="0"/>
          <a:lstStyle/>
          <a:p>
            <a:pPr eaLnBrk="1" fontAlgn="auto" hangingPunct="1">
              <a:spcAft>
                <a:spcPts val="0"/>
              </a:spcAft>
              <a:defRPr/>
            </a:pPr>
            <a:r>
              <a:rPr lang="en-US" sz="2200" dirty="0">
                <a:solidFill>
                  <a:schemeClr val="bg1">
                    <a:lumMod val="95000"/>
                  </a:schemeClr>
                </a:solidFill>
                <a:latin typeface="Acrom" panose="00000500000000000000" pitchFamily="50" charset="0"/>
                <a:ea typeface="+mn-ea"/>
                <a:cs typeface="+mn-cs"/>
              </a:rPr>
              <a:t>Results of the procedures</a:t>
            </a:r>
            <a:endParaRPr lang="ka-GE" sz="2200" dirty="0">
              <a:solidFill>
                <a:schemeClr val="bg1">
                  <a:lumMod val="95000"/>
                </a:schemeClr>
              </a:solidFill>
              <a:ea typeface="+mn-ea"/>
              <a:cs typeface="+mn-cs"/>
            </a:endParaRPr>
          </a:p>
        </p:txBody>
      </p:sp>
      <p:pic>
        <p:nvPicPr>
          <p:cNvPr id="3" name="Picture 2" descr="A person looking at the camera&#10;&#10;Description generated with very high confidence">
            <a:extLst>
              <a:ext uri="{FF2B5EF4-FFF2-40B4-BE49-F238E27FC236}">
                <a16:creationId xmlns:a16="http://schemas.microsoft.com/office/drawing/2014/main" id="{1D0235AF-75A1-4EF0-905D-518FAA271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63" y="1908175"/>
            <a:ext cx="3940175" cy="3041650"/>
          </a:xfrm>
          <a:prstGeom prst="rect">
            <a:avLst/>
          </a:prstGeom>
          <a:ln>
            <a:noFill/>
          </a:ln>
          <a:effectLst>
            <a:outerShdw blurRad="292100" dist="139700" dir="2700000" algn="tl" rotWithShape="0">
              <a:srgbClr val="333333">
                <a:alpha val="65000"/>
              </a:srgbClr>
            </a:outerShdw>
          </a:effectLst>
        </p:spPr>
      </p:pic>
      <p:pic>
        <p:nvPicPr>
          <p:cNvPr id="10" name="Picture 9" descr="A person posing for the camera&#10;&#10;Description generated with very high confidence">
            <a:extLst>
              <a:ext uri="{FF2B5EF4-FFF2-40B4-BE49-F238E27FC236}">
                <a16:creationId xmlns:a16="http://schemas.microsoft.com/office/drawing/2014/main" id="{3F0D56CD-62B8-4119-A001-DF7D7B28F46D}"/>
              </a:ext>
            </a:extLst>
          </p:cNvPr>
          <p:cNvPicPr>
            <a:picLocks noChangeAspect="1"/>
          </p:cNvPicPr>
          <p:nvPr/>
        </p:nvPicPr>
        <p:blipFill rotWithShape="1">
          <a:blip r:embed="rId3">
            <a:extLst>
              <a:ext uri="{28A0092B-C50C-407E-A947-70E740481C1C}">
                <a14:useLocalDpi xmlns:a14="http://schemas.microsoft.com/office/drawing/2010/main" val="0"/>
              </a:ext>
            </a:extLst>
          </a:blip>
          <a:srcRect r="4275"/>
          <a:stretch/>
        </p:blipFill>
        <p:spPr>
          <a:xfrm>
            <a:off x="4792663" y="1908175"/>
            <a:ext cx="3940175" cy="3041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9127054"/>
      </p:ext>
    </p:extLst>
  </p:cSld>
  <p:clrMapOvr>
    <a:masterClrMapping/>
  </p:clrMapOvr>
</p:sld>
</file>

<file path=ppt/theme/theme1.xml><?xml version="1.0" encoding="utf-8"?>
<a:theme xmlns:a="http://schemas.openxmlformats.org/drawingml/2006/main" name="Sm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m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m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Sm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Smar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Smar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Sma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Smar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Smar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452</Words>
  <Application>Microsoft Office PowerPoint</Application>
  <PresentationFormat>Προβολή στην οθόνη (4:3)</PresentationFormat>
  <Paragraphs>71</Paragraphs>
  <Slides>18</Slides>
  <Notes>4</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9</vt:i4>
      </vt:variant>
      <vt:variant>
        <vt:lpstr>Τίτλοι διαφανειών</vt:lpstr>
      </vt:variant>
      <vt:variant>
        <vt:i4>18</vt:i4>
      </vt:variant>
    </vt:vector>
  </HeadingPairs>
  <TitlesOfParts>
    <vt:vector size="39" baseType="lpstr">
      <vt:lpstr>Acrom</vt:lpstr>
      <vt:lpstr>Acrom </vt:lpstr>
      <vt:lpstr>Arial</vt:lpstr>
      <vt:lpstr>Calibri</vt:lpstr>
      <vt:lpstr>Calibri Light</vt:lpstr>
      <vt:lpstr>Helvetica Neue Light</vt:lpstr>
      <vt:lpstr>Myriad Pro</vt:lpstr>
      <vt:lpstr>Myriad Pro Light</vt:lpstr>
      <vt:lpstr>Myriad Pro Semibold</vt:lpstr>
      <vt:lpstr>Sylfaen</vt:lpstr>
      <vt:lpstr>Wingdings</vt:lpstr>
      <vt:lpstr>Wingdings 2</vt:lpstr>
      <vt:lpstr>Smart</vt:lpstr>
      <vt:lpstr>1_Smart</vt:lpstr>
      <vt:lpstr>2_Smart</vt:lpstr>
      <vt:lpstr>3_Smart</vt:lpstr>
      <vt:lpstr>4_Smart</vt:lpstr>
      <vt:lpstr>5_Smart</vt:lpstr>
      <vt:lpstr>6_Smart</vt:lpstr>
      <vt:lpstr>7_Smart</vt:lpstr>
      <vt:lpstr>8_Smart</vt:lpstr>
      <vt:lpstr>Παρουσίαση του PowerPoint</vt:lpstr>
      <vt:lpstr>Results of the procedures </vt:lpstr>
      <vt:lpstr>Results of the procedures</vt:lpstr>
      <vt:lpstr>Results of the procedures</vt:lpstr>
      <vt:lpstr>Results of the procedures</vt:lpstr>
      <vt:lpstr>Results of the procedures</vt:lpstr>
      <vt:lpstr>Results of the procedures</vt:lpstr>
      <vt:lpstr>Results of the procedures</vt:lpstr>
      <vt:lpstr>Results of the procedures</vt:lpstr>
      <vt:lpstr>Παρουσίαση του PowerPoint</vt:lpstr>
      <vt:lpstr>Παρουσίαση του PowerPoint</vt:lpstr>
      <vt:lpstr>Παρουσίαση του PowerPoint</vt:lpstr>
      <vt:lpstr>Results of the procedures</vt:lpstr>
      <vt:lpstr>Results of the procedures</vt:lpstr>
      <vt:lpstr>Results of the procedures</vt:lpstr>
      <vt:lpstr>Results of the procedures</vt:lpstr>
      <vt:lpstr>Results of the procedures</vt:lpstr>
      <vt:lpstr>Results of the procedures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Keti Guldedava</dc:creator>
  <cp:lastModifiedBy>Anastasia Stratigopoulou</cp:lastModifiedBy>
  <cp:revision>47</cp:revision>
  <dcterms:created xsi:type="dcterms:W3CDTF">2017-12-12T10:31:33Z</dcterms:created>
  <dcterms:modified xsi:type="dcterms:W3CDTF">2020-06-02T15:34:28Z</dcterms:modified>
</cp:coreProperties>
</file>